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34"/>
  </p:notesMasterIdLst>
  <p:sldIdLst>
    <p:sldId id="256" r:id="rId2"/>
    <p:sldId id="2076136578" r:id="rId3"/>
    <p:sldId id="257" r:id="rId4"/>
    <p:sldId id="2076136580" r:id="rId5"/>
    <p:sldId id="2076136577" r:id="rId6"/>
    <p:sldId id="259" r:id="rId7"/>
    <p:sldId id="260" r:id="rId8"/>
    <p:sldId id="2076136579" r:id="rId9"/>
    <p:sldId id="261" r:id="rId10"/>
    <p:sldId id="5671" r:id="rId11"/>
    <p:sldId id="2076136576" r:id="rId12"/>
    <p:sldId id="2076136549" r:id="rId13"/>
    <p:sldId id="627" r:id="rId14"/>
    <p:sldId id="597" r:id="rId15"/>
    <p:sldId id="263" r:id="rId16"/>
    <p:sldId id="2076136551" r:id="rId17"/>
    <p:sldId id="9020" r:id="rId18"/>
    <p:sldId id="9014" r:id="rId19"/>
    <p:sldId id="2076136553" r:id="rId20"/>
    <p:sldId id="2076136575" r:id="rId21"/>
    <p:sldId id="2076136550" r:id="rId22"/>
    <p:sldId id="2076136571" r:id="rId23"/>
    <p:sldId id="2076136572" r:id="rId24"/>
    <p:sldId id="2076136573" r:id="rId25"/>
    <p:sldId id="1576" r:id="rId26"/>
    <p:sldId id="1577" r:id="rId27"/>
    <p:sldId id="1578" r:id="rId28"/>
    <p:sldId id="1579" r:id="rId29"/>
    <p:sldId id="9034" r:id="rId30"/>
    <p:sldId id="2076136574" r:id="rId31"/>
    <p:sldId id="265" r:id="rId32"/>
    <p:sldId id="266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Raleway" panose="020B0604020202020204" charset="0"/>
      <p:regular r:id="rId39"/>
      <p:bold r:id="rId40"/>
      <p:italic r:id="rId41"/>
      <p:boldItalic r:id="rId42"/>
    </p:embeddedFont>
    <p:embeddedFont>
      <p:font typeface="Segoe UI" panose="020B0502040204020203" pitchFamily="34" charset="0"/>
      <p:regular r:id="rId43"/>
      <p:bold r:id="rId44"/>
      <p:italic r:id="rId45"/>
      <p:boldItalic r:id="rId46"/>
    </p:embeddedFont>
    <p:embeddedFont>
      <p:font typeface="Segoe UI Light" panose="020B0502040204020203" pitchFamily="34" charset="0"/>
      <p:regular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G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5384E-CAF0-4F4F-8C53-4FFCDB3A6C39}" v="3" dt="2021-03-02T15:15:46.069"/>
    <p1510:client id="{36364F32-B0E9-476F-B13C-823E16F46DE8}" v="16" dt="2021-03-01T20:38:21.291"/>
    <p1510:client id="{492BAD12-7B55-48F5-A2F7-0023716C2BD0}" v="296" dt="2021-03-02T16:40:33.648"/>
    <p1510:client id="{53318242-B0C4-478F-B855-DC5E4CDF6951}" v="2" dt="2021-03-02T15:06:59.824"/>
    <p1510:client id="{5587FD8B-D119-4892-B03F-FBC5C7AD75B1}" v="65" dt="2021-03-02T01:47:17.309"/>
    <p1510:client id="{B6C8C1C6-A4E0-42B1-B077-537FA9DE4C28}" v="14" dt="2021-03-02T01:41:10.391"/>
    <p1510:client id="{CFF6BAE7-8F99-4FC4-A5EA-015D7541EF29}" v="11" dt="2021-03-02T16:38:29.956"/>
    <p1510:client id="{E1D79F4E-C63B-4D08-B89F-A3C3DD07840A}" v="5" dt="2021-03-02T14:42:02.236"/>
    <p1510:client id="{F565D044-F01C-4C55-9EDF-B3B64B77FFAC}" v="227" dt="2021-03-02T13:32:13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9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5587FD8B-D119-4892-B03F-FBC5C7AD75B1}"/>
    <pc:docChg chg="addSld delSld modSld sldOrd">
      <pc:chgData name="Guest User" userId="" providerId="Windows Live" clId="Web-{5587FD8B-D119-4892-B03F-FBC5C7AD75B1}" dt="2021-03-02T01:47:11.559" v="58" actId="20577"/>
      <pc:docMkLst>
        <pc:docMk/>
      </pc:docMkLst>
      <pc:sldChg chg="delCm">
        <pc:chgData name="Guest User" userId="" providerId="Windows Live" clId="Web-{5587FD8B-D119-4892-B03F-FBC5C7AD75B1}" dt="2021-03-02T01:46:13.153" v="51"/>
        <pc:sldMkLst>
          <pc:docMk/>
          <pc:sldMk cId="0" sldId="260"/>
        </pc:sldMkLst>
      </pc:sldChg>
      <pc:sldChg chg="modSp">
        <pc:chgData name="Guest User" userId="" providerId="Windows Live" clId="Web-{5587FD8B-D119-4892-B03F-FBC5C7AD75B1}" dt="2021-03-02T01:45:09.340" v="50" actId="20577"/>
        <pc:sldMkLst>
          <pc:docMk/>
          <pc:sldMk cId="0" sldId="263"/>
        </pc:sldMkLst>
        <pc:spChg chg="mod">
          <ac:chgData name="Guest User" userId="" providerId="Windows Live" clId="Web-{5587FD8B-D119-4892-B03F-FBC5C7AD75B1}" dt="2021-03-02T01:45:09.340" v="50" actId="20577"/>
          <ac:spMkLst>
            <pc:docMk/>
            <pc:sldMk cId="0" sldId="263"/>
            <ac:spMk id="90" creationId="{00000000-0000-0000-0000-000000000000}"/>
          </ac:spMkLst>
        </pc:spChg>
      </pc:sldChg>
      <pc:sldChg chg="del">
        <pc:chgData name="Guest User" userId="" providerId="Windows Live" clId="Web-{5587FD8B-D119-4892-B03F-FBC5C7AD75B1}" dt="2021-03-02T01:09:20.993" v="15"/>
        <pc:sldMkLst>
          <pc:docMk/>
          <pc:sldMk cId="1665857673" sldId="2076136552"/>
        </pc:sldMkLst>
      </pc:sldChg>
      <pc:sldChg chg="modSp">
        <pc:chgData name="Guest User" userId="" providerId="Windows Live" clId="Web-{5587FD8B-D119-4892-B03F-FBC5C7AD75B1}" dt="2021-03-02T01:47:11.559" v="58" actId="20577"/>
        <pc:sldMkLst>
          <pc:docMk/>
          <pc:sldMk cId="3117663666" sldId="2076136573"/>
        </pc:sldMkLst>
        <pc:spChg chg="mod">
          <ac:chgData name="Guest User" userId="" providerId="Windows Live" clId="Web-{5587FD8B-D119-4892-B03F-FBC5C7AD75B1}" dt="2021-03-02T01:47:11.559" v="58" actId="20577"/>
          <ac:spMkLst>
            <pc:docMk/>
            <pc:sldMk cId="3117663666" sldId="2076136573"/>
            <ac:spMk id="90" creationId="{00000000-0000-0000-0000-000000000000}"/>
          </ac:spMkLst>
        </pc:spChg>
      </pc:sldChg>
      <pc:sldChg chg="add del">
        <pc:chgData name="Guest User" userId="" providerId="Windows Live" clId="Web-{5587FD8B-D119-4892-B03F-FBC5C7AD75B1}" dt="2021-03-02T01:40:01.152" v="37"/>
        <pc:sldMkLst>
          <pc:docMk/>
          <pc:sldMk cId="1114003674" sldId="2076136574"/>
        </pc:sldMkLst>
      </pc:sldChg>
      <pc:sldChg chg="modSp add ord replId">
        <pc:chgData name="Guest User" userId="" providerId="Windows Live" clId="Web-{5587FD8B-D119-4892-B03F-FBC5C7AD75B1}" dt="2021-03-02T01:28:17.745" v="35" actId="20577"/>
        <pc:sldMkLst>
          <pc:docMk/>
          <pc:sldMk cId="1016163308" sldId="2076136575"/>
        </pc:sldMkLst>
        <pc:spChg chg="mod">
          <ac:chgData name="Guest User" userId="" providerId="Windows Live" clId="Web-{5587FD8B-D119-4892-B03F-FBC5C7AD75B1}" dt="2021-03-02T01:22:12.682" v="30" actId="20577"/>
          <ac:spMkLst>
            <pc:docMk/>
            <pc:sldMk cId="1016163308" sldId="2076136575"/>
            <ac:spMk id="2" creationId="{D4D6E8E8-9476-46A9-A0CD-A2F2037C33CA}"/>
          </ac:spMkLst>
        </pc:spChg>
        <pc:spChg chg="mod">
          <ac:chgData name="Guest User" userId="" providerId="Windows Live" clId="Web-{5587FD8B-D119-4892-B03F-FBC5C7AD75B1}" dt="2021-03-02T01:28:17.745" v="35" actId="20577"/>
          <ac:spMkLst>
            <pc:docMk/>
            <pc:sldMk cId="1016163308" sldId="2076136575"/>
            <ac:spMk id="4" creationId="{5A807A09-A221-4894-A7FE-FDB173BBB33D}"/>
          </ac:spMkLst>
        </pc:spChg>
      </pc:sldChg>
      <pc:sldChg chg="new del">
        <pc:chgData name="Guest User" userId="" providerId="Windows Live" clId="Web-{5587FD8B-D119-4892-B03F-FBC5C7AD75B1}" dt="2021-03-02T01:08:02.618" v="2"/>
        <pc:sldMkLst>
          <pc:docMk/>
          <pc:sldMk cId="2131664817" sldId="2076136575"/>
        </pc:sldMkLst>
      </pc:sldChg>
      <pc:sldChg chg="modSp new del">
        <pc:chgData name="Guest User" userId="" providerId="Windows Live" clId="Web-{5587FD8B-D119-4892-B03F-FBC5C7AD75B1}" dt="2021-03-02T01:09:01.477" v="14"/>
        <pc:sldMkLst>
          <pc:docMk/>
          <pc:sldMk cId="2669456518" sldId="2076136575"/>
        </pc:sldMkLst>
        <pc:spChg chg="mod">
          <ac:chgData name="Guest User" userId="" providerId="Windows Live" clId="Web-{5587FD8B-D119-4892-B03F-FBC5C7AD75B1}" dt="2021-03-02T01:08:54.524" v="13" actId="20577"/>
          <ac:spMkLst>
            <pc:docMk/>
            <pc:sldMk cId="2669456518" sldId="2076136575"/>
            <ac:spMk id="2" creationId="{E4D4ADFD-6A96-481D-A17E-BAB0DA367442}"/>
          </ac:spMkLst>
        </pc:spChg>
      </pc:sldChg>
    </pc:docChg>
  </pc:docChgLst>
  <pc:docChgLst>
    <pc:chgData name="Alexandra Le Marquand" userId="92534996d3c3ec0e" providerId="Windows Live" clId="Web-{01E5384E-CAF0-4F4F-8C53-4FFCDB3A6C39}"/>
    <pc:docChg chg="addSld delSld modSld">
      <pc:chgData name="Alexandra Le Marquand" userId="92534996d3c3ec0e" providerId="Windows Live" clId="Web-{01E5384E-CAF0-4F4F-8C53-4FFCDB3A6C39}" dt="2021-03-02T15:15:46.069" v="2" actId="20577"/>
      <pc:docMkLst>
        <pc:docMk/>
      </pc:docMkLst>
      <pc:sldChg chg="del">
        <pc:chgData name="Alexandra Le Marquand" userId="92534996d3c3ec0e" providerId="Windows Live" clId="Web-{01E5384E-CAF0-4F4F-8C53-4FFCDB3A6C39}" dt="2021-03-02T15:15:42.069" v="1"/>
        <pc:sldMkLst>
          <pc:docMk/>
          <pc:sldMk cId="0" sldId="258"/>
        </pc:sldMkLst>
      </pc:sldChg>
      <pc:sldChg chg="modSp add">
        <pc:chgData name="Alexandra Le Marquand" userId="92534996d3c3ec0e" providerId="Windows Live" clId="Web-{01E5384E-CAF0-4F4F-8C53-4FFCDB3A6C39}" dt="2021-03-02T15:15:46.069" v="2" actId="20577"/>
        <pc:sldMkLst>
          <pc:docMk/>
          <pc:sldMk cId="854963004" sldId="2076136580"/>
        </pc:sldMkLst>
        <pc:spChg chg="mod">
          <ac:chgData name="Alexandra Le Marquand" userId="92534996d3c3ec0e" providerId="Windows Live" clId="Web-{01E5384E-CAF0-4F4F-8C53-4FFCDB3A6C39}" dt="2021-03-02T15:15:46.069" v="2" actId="20577"/>
          <ac:spMkLst>
            <pc:docMk/>
            <pc:sldMk cId="854963004" sldId="2076136580"/>
            <ac:spMk id="63" creationId="{00000000-0000-0000-0000-000000000000}"/>
          </ac:spMkLst>
        </pc:spChg>
      </pc:sldChg>
      <pc:sldMasterChg chg="addSldLayout">
        <pc:chgData name="Alexandra Le Marquand" userId="92534996d3c3ec0e" providerId="Windows Live" clId="Web-{01E5384E-CAF0-4F4F-8C53-4FFCDB3A6C39}" dt="2021-03-02T15:15:32.569" v="0"/>
        <pc:sldMasterMkLst>
          <pc:docMk/>
          <pc:sldMasterMk cId="0" sldId="2147483657"/>
        </pc:sldMasterMkLst>
        <pc:sldLayoutChg chg="add">
          <pc:chgData name="Alexandra Le Marquand" userId="92534996d3c3ec0e" providerId="Windows Live" clId="Web-{01E5384E-CAF0-4F4F-8C53-4FFCDB3A6C39}" dt="2021-03-02T15:15:32.569" v="0"/>
          <pc:sldLayoutMkLst>
            <pc:docMk/>
            <pc:sldMasterMk cId="0" sldId="2147483657"/>
            <pc:sldLayoutMk cId="2070837511" sldId="2147483674"/>
          </pc:sldLayoutMkLst>
        </pc:sldLayoutChg>
        <pc:sldLayoutChg chg="add">
          <pc:chgData name="Alexandra Le Marquand" userId="92534996d3c3ec0e" providerId="Windows Live" clId="Web-{01E5384E-CAF0-4F4F-8C53-4FFCDB3A6C39}" dt="2021-03-02T15:15:32.569" v="0"/>
          <pc:sldLayoutMkLst>
            <pc:docMk/>
            <pc:sldMasterMk cId="0" sldId="2147483657"/>
            <pc:sldLayoutMk cId="3395281634" sldId="2147483676"/>
          </pc:sldLayoutMkLst>
        </pc:sldLayoutChg>
        <pc:sldLayoutChg chg="add">
          <pc:chgData name="Alexandra Le Marquand" userId="92534996d3c3ec0e" providerId="Windows Live" clId="Web-{01E5384E-CAF0-4F4F-8C53-4FFCDB3A6C39}" dt="2021-03-02T15:15:32.569" v="0"/>
          <pc:sldLayoutMkLst>
            <pc:docMk/>
            <pc:sldMasterMk cId="0" sldId="2147483657"/>
            <pc:sldLayoutMk cId="3907940366" sldId="2147483678"/>
          </pc:sldLayoutMkLst>
        </pc:sldLayoutChg>
        <pc:sldLayoutChg chg="add">
          <pc:chgData name="Alexandra Le Marquand" userId="92534996d3c3ec0e" providerId="Windows Live" clId="Web-{01E5384E-CAF0-4F4F-8C53-4FFCDB3A6C39}" dt="2021-03-02T15:15:32.569" v="0"/>
          <pc:sldLayoutMkLst>
            <pc:docMk/>
            <pc:sldMasterMk cId="0" sldId="2147483657"/>
            <pc:sldLayoutMk cId="883197845" sldId="2147483679"/>
          </pc:sldLayoutMkLst>
        </pc:sldLayoutChg>
        <pc:sldLayoutChg chg="add">
          <pc:chgData name="Alexandra Le Marquand" userId="92534996d3c3ec0e" providerId="Windows Live" clId="Web-{01E5384E-CAF0-4F4F-8C53-4FFCDB3A6C39}" dt="2021-03-02T15:15:32.569" v="0"/>
          <pc:sldLayoutMkLst>
            <pc:docMk/>
            <pc:sldMasterMk cId="0" sldId="2147483657"/>
            <pc:sldLayoutMk cId="64260056" sldId="2147483680"/>
          </pc:sldLayoutMkLst>
        </pc:sldLayoutChg>
        <pc:sldLayoutChg chg="add">
          <pc:chgData name="Alexandra Le Marquand" userId="92534996d3c3ec0e" providerId="Windows Live" clId="Web-{01E5384E-CAF0-4F4F-8C53-4FFCDB3A6C39}" dt="2021-03-02T15:15:32.569" v="0"/>
          <pc:sldLayoutMkLst>
            <pc:docMk/>
            <pc:sldMasterMk cId="0" sldId="2147483657"/>
            <pc:sldLayoutMk cId="241757635" sldId="2147483681"/>
          </pc:sldLayoutMkLst>
        </pc:sldLayoutChg>
      </pc:sldMasterChg>
    </pc:docChg>
  </pc:docChgLst>
  <pc:docChgLst>
    <pc:chgData name="Guest User" providerId="Windows Live" clId="Web-{B6C8C1C6-A4E0-42B1-B077-537FA9DE4C28}"/>
    <pc:docChg chg="modSld">
      <pc:chgData name="Guest User" userId="" providerId="Windows Live" clId="Web-{B6C8C1C6-A4E0-42B1-B077-537FA9DE4C28}" dt="2021-03-02T01:41:10.391" v="13"/>
      <pc:docMkLst>
        <pc:docMk/>
      </pc:docMkLst>
      <pc:sldChg chg="modSp addCm modCm">
        <pc:chgData name="Guest User" userId="" providerId="Windows Live" clId="Web-{B6C8C1C6-A4E0-42B1-B077-537FA9DE4C28}" dt="2021-03-02T01:41:10.391" v="13"/>
        <pc:sldMkLst>
          <pc:docMk/>
          <pc:sldMk cId="0" sldId="260"/>
        </pc:sldMkLst>
        <pc:spChg chg="mod">
          <ac:chgData name="Guest User" userId="" providerId="Windows Live" clId="Web-{B6C8C1C6-A4E0-42B1-B077-537FA9DE4C28}" dt="2021-03-02T01:39:57.188" v="11" actId="20577"/>
          <ac:spMkLst>
            <pc:docMk/>
            <pc:sldMk cId="0" sldId="260"/>
            <ac:spMk id="73" creationId="{00000000-0000-0000-0000-000000000000}"/>
          </ac:spMkLst>
        </pc:spChg>
      </pc:sldChg>
      <pc:sldChg chg="modSp">
        <pc:chgData name="Guest User" userId="" providerId="Windows Live" clId="Web-{B6C8C1C6-A4E0-42B1-B077-537FA9DE4C28}" dt="2021-03-02T01:40:36.250" v="12" actId="1076"/>
        <pc:sldMkLst>
          <pc:docMk/>
          <pc:sldMk cId="0" sldId="263"/>
        </pc:sldMkLst>
        <pc:spChg chg="mod">
          <ac:chgData name="Guest User" userId="" providerId="Windows Live" clId="Web-{B6C8C1C6-A4E0-42B1-B077-537FA9DE4C28}" dt="2021-03-02T01:40:36.250" v="12" actId="1076"/>
          <ac:spMkLst>
            <pc:docMk/>
            <pc:sldMk cId="0" sldId="263"/>
            <ac:spMk id="90" creationId="{00000000-0000-0000-0000-000000000000}"/>
          </ac:spMkLst>
        </pc:spChg>
      </pc:sldChg>
    </pc:docChg>
  </pc:docChgLst>
  <pc:docChgLst>
    <pc:chgData name="Guest User" providerId="Windows Live" clId="Web-{F565D044-F01C-4C55-9EDF-B3B64B77FFAC}"/>
    <pc:docChg chg="addSld modSld">
      <pc:chgData name="Guest User" userId="" providerId="Windows Live" clId="Web-{F565D044-F01C-4C55-9EDF-B3B64B77FFAC}" dt="2021-03-02T13:32:13.091" v="55" actId="20577"/>
      <pc:docMkLst>
        <pc:docMk/>
      </pc:docMkLst>
      <pc:sldChg chg="modSp">
        <pc:chgData name="Guest User" userId="" providerId="Windows Live" clId="Web-{F565D044-F01C-4C55-9EDF-B3B64B77FFAC}" dt="2021-03-02T13:32:13.091" v="55" actId="20577"/>
        <pc:sldMkLst>
          <pc:docMk/>
          <pc:sldMk cId="0" sldId="257"/>
        </pc:sldMkLst>
        <pc:spChg chg="mod">
          <ac:chgData name="Guest User" userId="" providerId="Windows Live" clId="Web-{F565D044-F01C-4C55-9EDF-B3B64B77FFAC}" dt="2021-03-02T13:32:13.091" v="55" actId="20577"/>
          <ac:spMkLst>
            <pc:docMk/>
            <pc:sldMk cId="0" sldId="257"/>
            <ac:spMk id="55" creationId="{00000000-0000-0000-0000-000000000000}"/>
          </ac:spMkLst>
        </pc:spChg>
      </pc:sldChg>
      <pc:sldChg chg="addSp delSp modSp add replId">
        <pc:chgData name="Guest User" userId="" providerId="Windows Live" clId="Web-{F565D044-F01C-4C55-9EDF-B3B64B77FFAC}" dt="2021-03-02T13:27:47.886" v="38" actId="1076"/>
        <pc:sldMkLst>
          <pc:docMk/>
          <pc:sldMk cId="581709904" sldId="2076136576"/>
        </pc:sldMkLst>
        <pc:spChg chg="mod">
          <ac:chgData name="Guest User" userId="" providerId="Windows Live" clId="Web-{F565D044-F01C-4C55-9EDF-B3B64B77FFAC}" dt="2021-03-02T13:27:41.292" v="37" actId="14100"/>
          <ac:spMkLst>
            <pc:docMk/>
            <pc:sldMk cId="581709904" sldId="2076136576"/>
            <ac:spMk id="2" creationId="{5FF47546-2B5E-4CE4-AC55-90DEB52722A4}"/>
          </ac:spMkLst>
        </pc:spChg>
        <pc:graphicFrameChg chg="del mod modGraphic">
          <ac:chgData name="Guest User" userId="" providerId="Windows Live" clId="Web-{F565D044-F01C-4C55-9EDF-B3B64B77FFAC}" dt="2021-03-02T13:17:28.284" v="13"/>
          <ac:graphicFrameMkLst>
            <pc:docMk/>
            <pc:sldMk cId="581709904" sldId="2076136576"/>
            <ac:graphicFrameMk id="3" creationId="{7053B808-BEE2-45E7-8A02-1677B8E66459}"/>
          </ac:graphicFrameMkLst>
        </pc:graphicFrameChg>
        <pc:picChg chg="add del mod">
          <ac:chgData name="Guest User" userId="" providerId="Windows Live" clId="Web-{F565D044-F01C-4C55-9EDF-B3B64B77FFAC}" dt="2021-03-02T13:19:06.720" v="17"/>
          <ac:picMkLst>
            <pc:docMk/>
            <pc:sldMk cId="581709904" sldId="2076136576"/>
            <ac:picMk id="4" creationId="{4982E6F0-5B75-4FC8-AC72-6051FDD8F5F1}"/>
          </ac:picMkLst>
        </pc:picChg>
        <pc:picChg chg="add del mod">
          <ac:chgData name="Guest User" userId="" providerId="Windows Live" clId="Web-{F565D044-F01C-4C55-9EDF-B3B64B77FFAC}" dt="2021-03-02T13:24:05.045" v="23"/>
          <ac:picMkLst>
            <pc:docMk/>
            <pc:sldMk cId="581709904" sldId="2076136576"/>
            <ac:picMk id="5" creationId="{94FB1DED-BBEE-4DBA-9CD6-81A438BE494E}"/>
          </ac:picMkLst>
        </pc:picChg>
        <pc:picChg chg="add mod">
          <ac:chgData name="Guest User" userId="" providerId="Windows Live" clId="Web-{F565D044-F01C-4C55-9EDF-B3B64B77FFAC}" dt="2021-03-02T13:27:47.886" v="38" actId="1076"/>
          <ac:picMkLst>
            <pc:docMk/>
            <pc:sldMk cId="581709904" sldId="2076136576"/>
            <ac:picMk id="6" creationId="{EBE71132-2327-405C-AAA7-1710082DC7DE}"/>
          </ac:picMkLst>
        </pc:picChg>
      </pc:sldChg>
    </pc:docChg>
  </pc:docChgLst>
  <pc:docChgLst>
    <pc:chgData name="Guest User" providerId="Windows Live" clId="Web-{CFF6BAE7-8F99-4FC4-A5EA-015D7541EF29}"/>
    <pc:docChg chg="modSld">
      <pc:chgData name="Guest User" userId="" providerId="Windows Live" clId="Web-{CFF6BAE7-8F99-4FC4-A5EA-015D7541EF29}" dt="2021-03-02T16:38:29.956" v="9" actId="20577"/>
      <pc:docMkLst>
        <pc:docMk/>
      </pc:docMkLst>
      <pc:sldChg chg="modSp">
        <pc:chgData name="Guest User" userId="" providerId="Windows Live" clId="Web-{CFF6BAE7-8F99-4FC4-A5EA-015D7541EF29}" dt="2021-03-02T16:36:20.457" v="5" actId="20577"/>
        <pc:sldMkLst>
          <pc:docMk/>
          <pc:sldMk cId="0" sldId="257"/>
        </pc:sldMkLst>
        <pc:spChg chg="mod">
          <ac:chgData name="Guest User" userId="" providerId="Windows Live" clId="Web-{CFF6BAE7-8F99-4FC4-A5EA-015D7541EF29}" dt="2021-03-02T16:36:20.457" v="5" actId="20577"/>
          <ac:spMkLst>
            <pc:docMk/>
            <pc:sldMk cId="0" sldId="257"/>
            <ac:spMk id="9" creationId="{02E2EF67-AB3E-433A-A492-BE5A9D97CA67}"/>
          </ac:spMkLst>
        </pc:spChg>
      </pc:sldChg>
      <pc:sldChg chg="modSp">
        <pc:chgData name="Guest User" userId="" providerId="Windows Live" clId="Web-{CFF6BAE7-8F99-4FC4-A5EA-015D7541EF29}" dt="2021-03-02T16:38:29.956" v="9" actId="20577"/>
        <pc:sldMkLst>
          <pc:docMk/>
          <pc:sldMk cId="130728320" sldId="2076136579"/>
        </pc:sldMkLst>
        <pc:spChg chg="mod">
          <ac:chgData name="Guest User" userId="" providerId="Windows Live" clId="Web-{CFF6BAE7-8F99-4FC4-A5EA-015D7541EF29}" dt="2021-03-02T16:38:29.956" v="9" actId="20577"/>
          <ac:spMkLst>
            <pc:docMk/>
            <pc:sldMk cId="130728320" sldId="2076136579"/>
            <ac:spMk id="67" creationId="{00000000-0000-0000-0000-000000000000}"/>
          </ac:spMkLst>
        </pc:spChg>
      </pc:sldChg>
    </pc:docChg>
  </pc:docChgLst>
  <pc:docChgLst>
    <pc:chgData name="Guest User" providerId="Windows Live" clId="Web-{4DAE00D7-B8A2-44D9-A1F4-5A695E93F299}"/>
    <pc:docChg chg="modSld">
      <pc:chgData name="Guest User" userId="" providerId="Windows Live" clId="Web-{4DAE00D7-B8A2-44D9-A1F4-5A695E93F299}" dt="2021-03-01T16:44:29.783" v="35" actId="1076"/>
      <pc:docMkLst>
        <pc:docMk/>
      </pc:docMkLst>
      <pc:sldChg chg="addSp modSp">
        <pc:chgData name="Guest User" userId="" providerId="Windows Live" clId="Web-{4DAE00D7-B8A2-44D9-A1F4-5A695E93F299}" dt="2021-03-01T16:31:15.440" v="12" actId="1076"/>
        <pc:sldMkLst>
          <pc:docMk/>
          <pc:sldMk cId="0" sldId="257"/>
        </pc:sldMkLst>
        <pc:spChg chg="mod">
          <ac:chgData name="Guest User" userId="" providerId="Windows Live" clId="Web-{4DAE00D7-B8A2-44D9-A1F4-5A695E93F299}" dt="2021-03-01T16:30:37.252" v="7" actId="20577"/>
          <ac:spMkLst>
            <pc:docMk/>
            <pc:sldMk cId="0" sldId="257"/>
            <ac:spMk id="55" creationId="{00000000-0000-0000-0000-000000000000}"/>
          </ac:spMkLst>
        </pc:spChg>
        <pc:picChg chg="add mod">
          <ac:chgData name="Guest User" userId="" providerId="Windows Live" clId="Web-{4DAE00D7-B8A2-44D9-A1F4-5A695E93F299}" dt="2021-03-01T16:31:15.440" v="12" actId="1076"/>
          <ac:picMkLst>
            <pc:docMk/>
            <pc:sldMk cId="0" sldId="257"/>
            <ac:picMk id="2" creationId="{C763DADF-4E82-4D7C-81A8-6E859E39BB17}"/>
          </ac:picMkLst>
        </pc:picChg>
      </pc:sldChg>
      <pc:sldChg chg="addSp modSp">
        <pc:chgData name="Guest User" userId="" providerId="Windows Live" clId="Web-{4DAE00D7-B8A2-44D9-A1F4-5A695E93F299}" dt="2021-03-01T16:44:29.783" v="35" actId="1076"/>
        <pc:sldMkLst>
          <pc:docMk/>
          <pc:sldMk cId="0" sldId="265"/>
        </pc:sldMkLst>
        <pc:spChg chg="mod">
          <ac:chgData name="Guest User" userId="" providerId="Windows Live" clId="Web-{4DAE00D7-B8A2-44D9-A1F4-5A695E93F299}" dt="2021-03-01T16:44:16.674" v="34" actId="20577"/>
          <ac:spMkLst>
            <pc:docMk/>
            <pc:sldMk cId="0" sldId="265"/>
            <ac:spMk id="103" creationId="{00000000-0000-0000-0000-000000000000}"/>
          </ac:spMkLst>
        </pc:spChg>
        <pc:picChg chg="add mod">
          <ac:chgData name="Guest User" userId="" providerId="Windows Live" clId="Web-{4DAE00D7-B8A2-44D9-A1F4-5A695E93F299}" dt="2021-03-01T16:44:29.783" v="35" actId="1076"/>
          <ac:picMkLst>
            <pc:docMk/>
            <pc:sldMk cId="0" sldId="265"/>
            <ac:picMk id="2" creationId="{E0E956FF-5CFE-4ACB-9EA5-F964FFB436B1}"/>
          </ac:picMkLst>
        </pc:picChg>
        <pc:picChg chg="mod">
          <ac:chgData name="Guest User" userId="" providerId="Windows Live" clId="Web-{4DAE00D7-B8A2-44D9-A1F4-5A695E93F299}" dt="2021-03-01T16:41:50.690" v="28" actId="1076"/>
          <ac:picMkLst>
            <pc:docMk/>
            <pc:sldMk cId="0" sldId="265"/>
            <ac:picMk id="5" creationId="{255D686D-AEC8-462B-8E63-41FC5EC519B5}"/>
          </ac:picMkLst>
        </pc:picChg>
      </pc:sldChg>
    </pc:docChg>
  </pc:docChgLst>
  <pc:docChgLst>
    <pc:chgData name="Alexandra Le Marquand" userId="92534996d3c3ec0e" providerId="LiveId" clId="{492BAD12-7B55-48F5-A2F7-0023716C2BD0}"/>
    <pc:docChg chg="undo custSel modSld">
      <pc:chgData name="Alexandra Le Marquand" userId="92534996d3c3ec0e" providerId="LiveId" clId="{492BAD12-7B55-48F5-A2F7-0023716C2BD0}" dt="2021-03-02T16:53:49.500" v="327" actId="478"/>
      <pc:docMkLst>
        <pc:docMk/>
      </pc:docMkLst>
      <pc:sldChg chg="modSp mod">
        <pc:chgData name="Alexandra Le Marquand" userId="92534996d3c3ec0e" providerId="LiveId" clId="{492BAD12-7B55-48F5-A2F7-0023716C2BD0}" dt="2021-03-02T15:07:23.516" v="290" actId="6549"/>
        <pc:sldMkLst>
          <pc:docMk/>
          <pc:sldMk cId="0" sldId="256"/>
        </pc:sldMkLst>
        <pc:spChg chg="mod">
          <ac:chgData name="Alexandra Le Marquand" userId="92534996d3c3ec0e" providerId="LiveId" clId="{492BAD12-7B55-48F5-A2F7-0023716C2BD0}" dt="2021-03-02T15:07:23.516" v="290" actId="6549"/>
          <ac:spMkLst>
            <pc:docMk/>
            <pc:sldMk cId="0" sldId="256"/>
            <ac:spMk id="48" creationId="{00000000-0000-0000-0000-000000000000}"/>
          </ac:spMkLst>
        </pc:spChg>
      </pc:sldChg>
      <pc:sldChg chg="addSp delSp modSp mod">
        <pc:chgData name="Alexandra Le Marquand" userId="92534996d3c3ec0e" providerId="LiveId" clId="{492BAD12-7B55-48F5-A2F7-0023716C2BD0}" dt="2021-03-02T15:07:01.389" v="269" actId="1076"/>
        <pc:sldMkLst>
          <pc:docMk/>
          <pc:sldMk cId="0" sldId="257"/>
        </pc:sldMkLst>
        <pc:spChg chg="add mod">
          <ac:chgData name="Alexandra Le Marquand" userId="92534996d3c3ec0e" providerId="LiveId" clId="{492BAD12-7B55-48F5-A2F7-0023716C2BD0}" dt="2021-03-02T15:06:01.503" v="257" actId="20577"/>
          <ac:spMkLst>
            <pc:docMk/>
            <pc:sldMk cId="0" sldId="257"/>
            <ac:spMk id="9" creationId="{02E2EF67-AB3E-433A-A492-BE5A9D97CA67}"/>
          </ac:spMkLst>
        </pc:spChg>
        <pc:spChg chg="add mod">
          <ac:chgData name="Alexandra Le Marquand" userId="92534996d3c3ec0e" providerId="LiveId" clId="{492BAD12-7B55-48F5-A2F7-0023716C2BD0}" dt="2021-03-02T15:06:14.167" v="260" actId="20577"/>
          <ac:spMkLst>
            <pc:docMk/>
            <pc:sldMk cId="0" sldId="257"/>
            <ac:spMk id="12" creationId="{9C398220-B08C-4C28-9D32-6379589168B6}"/>
          </ac:spMkLst>
        </pc:spChg>
        <pc:spChg chg="add del mod">
          <ac:chgData name="Alexandra Le Marquand" userId="92534996d3c3ec0e" providerId="LiveId" clId="{492BAD12-7B55-48F5-A2F7-0023716C2BD0}" dt="2021-03-02T15:06:23.452" v="263" actId="20577"/>
          <ac:spMkLst>
            <pc:docMk/>
            <pc:sldMk cId="0" sldId="257"/>
            <ac:spMk id="16" creationId="{3DFAAE49-C318-4873-866A-84A3220A11F2}"/>
          </ac:spMkLst>
        </pc:spChg>
        <pc:spChg chg="mod">
          <ac:chgData name="Alexandra Le Marquand" userId="92534996d3c3ec0e" providerId="LiveId" clId="{492BAD12-7B55-48F5-A2F7-0023716C2BD0}" dt="2021-03-02T15:05:55.671" v="254" actId="20577"/>
          <ac:spMkLst>
            <pc:docMk/>
            <pc:sldMk cId="0" sldId="257"/>
            <ac:spMk id="54" creationId="{00000000-0000-0000-0000-000000000000}"/>
          </ac:spMkLst>
        </pc:spChg>
        <pc:spChg chg="del mod">
          <ac:chgData name="Alexandra Le Marquand" userId="92534996d3c3ec0e" providerId="LiveId" clId="{492BAD12-7B55-48F5-A2F7-0023716C2BD0}" dt="2021-03-02T14:59:17.765" v="49" actId="478"/>
          <ac:spMkLst>
            <pc:docMk/>
            <pc:sldMk cId="0" sldId="257"/>
            <ac:spMk id="55" creationId="{00000000-0000-0000-0000-000000000000}"/>
          </ac:spMkLst>
        </pc:spChg>
        <pc:picChg chg="del">
          <ac:chgData name="Alexandra Le Marquand" userId="92534996d3c3ec0e" providerId="LiveId" clId="{492BAD12-7B55-48F5-A2F7-0023716C2BD0}" dt="2021-02-28T23:30:37.957" v="0" actId="478"/>
          <ac:picMkLst>
            <pc:docMk/>
            <pc:sldMk cId="0" sldId="257"/>
            <ac:picMk id="2" creationId="{B7F972B7-0303-484D-89B2-2434D31F4CED}"/>
          </ac:picMkLst>
        </pc:picChg>
        <pc:picChg chg="mod">
          <ac:chgData name="Alexandra Le Marquand" userId="92534996d3c3ec0e" providerId="LiveId" clId="{492BAD12-7B55-48F5-A2F7-0023716C2BD0}" dt="2021-03-02T14:58:50.960" v="37" actId="1076"/>
          <ac:picMkLst>
            <pc:docMk/>
            <pc:sldMk cId="0" sldId="257"/>
            <ac:picMk id="2" creationId="{C763DADF-4E82-4D7C-81A8-6E859E39BB17}"/>
          </ac:picMkLst>
        </pc:picChg>
        <pc:picChg chg="mod">
          <ac:chgData name="Alexandra Le Marquand" userId="92534996d3c3ec0e" providerId="LiveId" clId="{492BAD12-7B55-48F5-A2F7-0023716C2BD0}" dt="2021-03-02T15:07:01.389" v="269" actId="1076"/>
          <ac:picMkLst>
            <pc:docMk/>
            <pc:sldMk cId="0" sldId="257"/>
            <ac:picMk id="3" creationId="{61266088-7567-4C34-A60A-08B95EE59E9B}"/>
          </ac:picMkLst>
        </pc:picChg>
        <pc:picChg chg="mod">
          <ac:chgData name="Alexandra Le Marquand" userId="92534996d3c3ec0e" providerId="LiveId" clId="{492BAD12-7B55-48F5-A2F7-0023716C2BD0}" dt="2021-03-02T14:58:16.397" v="29" actId="1076"/>
          <ac:picMkLst>
            <pc:docMk/>
            <pc:sldMk cId="0" sldId="257"/>
            <ac:picMk id="4" creationId="{D29158A3-93D8-4281-B96F-57204B2150FE}"/>
          </ac:picMkLst>
        </pc:picChg>
        <pc:picChg chg="add mod">
          <ac:chgData name="Alexandra Le Marquand" userId="92534996d3c3ec0e" providerId="LiveId" clId="{492BAD12-7B55-48F5-A2F7-0023716C2BD0}" dt="2021-03-02T15:00:00.622" v="57" actId="1076"/>
          <ac:picMkLst>
            <pc:docMk/>
            <pc:sldMk cId="0" sldId="257"/>
            <ac:picMk id="6" creationId="{887B34AA-26FE-4BFF-8F84-8E53D52A28FC}"/>
          </ac:picMkLst>
        </pc:picChg>
        <pc:picChg chg="mod">
          <ac:chgData name="Alexandra Le Marquand" userId="92534996d3c3ec0e" providerId="LiveId" clId="{492BAD12-7B55-48F5-A2F7-0023716C2BD0}" dt="2021-03-02T15:06:52.808" v="268" actId="1076"/>
          <ac:picMkLst>
            <pc:docMk/>
            <pc:sldMk cId="0" sldId="257"/>
            <ac:picMk id="8" creationId="{8B9AA938-11C8-4203-BC57-E06CA4465991}"/>
          </ac:picMkLst>
        </pc:picChg>
        <pc:picChg chg="add del mod">
          <ac:chgData name="Alexandra Le Marquand" userId="92534996d3c3ec0e" providerId="LiveId" clId="{492BAD12-7B55-48F5-A2F7-0023716C2BD0}" dt="2021-03-02T14:58:48.531" v="36" actId="478"/>
          <ac:picMkLst>
            <pc:docMk/>
            <pc:sldMk cId="0" sldId="257"/>
            <ac:picMk id="10" creationId="{C253C492-B107-41D8-873A-B3348EF62E68}"/>
          </ac:picMkLst>
        </pc:picChg>
        <pc:picChg chg="add del mod">
          <ac:chgData name="Alexandra Le Marquand" userId="92534996d3c3ec0e" providerId="LiveId" clId="{492BAD12-7B55-48F5-A2F7-0023716C2BD0}" dt="2021-03-02T14:59:45.835" v="52" actId="478"/>
          <ac:picMkLst>
            <pc:docMk/>
            <pc:sldMk cId="0" sldId="257"/>
            <ac:picMk id="11" creationId="{E8688C38-D107-4651-B0A2-D62A2382FD21}"/>
          </ac:picMkLst>
        </pc:picChg>
        <pc:picChg chg="add mod modCrop">
          <ac:chgData name="Alexandra Le Marquand" userId="92534996d3c3ec0e" providerId="LiveId" clId="{492BAD12-7B55-48F5-A2F7-0023716C2BD0}" dt="2021-03-02T15:04:37.604" v="170" actId="14100"/>
          <ac:picMkLst>
            <pc:docMk/>
            <pc:sldMk cId="0" sldId="257"/>
            <ac:picMk id="13" creationId="{BE810BA9-87EC-4A59-997B-227F33A92335}"/>
          </ac:picMkLst>
        </pc:picChg>
        <pc:picChg chg="add mod">
          <ac:chgData name="Alexandra Le Marquand" userId="92534996d3c3ec0e" providerId="LiveId" clId="{492BAD12-7B55-48F5-A2F7-0023716C2BD0}" dt="2021-03-02T15:06:38.543" v="267" actId="1076"/>
          <ac:picMkLst>
            <pc:docMk/>
            <pc:sldMk cId="0" sldId="257"/>
            <ac:picMk id="15" creationId="{FAD6126F-84DB-4858-AE33-DDAD34B433E7}"/>
          </ac:picMkLst>
        </pc:picChg>
        <pc:picChg chg="add del mod">
          <ac:chgData name="Alexandra Le Marquand" userId="92534996d3c3ec0e" providerId="LiveId" clId="{492BAD12-7B55-48F5-A2F7-0023716C2BD0}" dt="2021-03-02T15:02:41.442" v="151" actId="478"/>
          <ac:picMkLst>
            <pc:docMk/>
            <pc:sldMk cId="0" sldId="257"/>
            <ac:picMk id="17" creationId="{1ECD3406-58F0-41CA-B85B-44DDC050A38C}"/>
          </ac:picMkLst>
        </pc:picChg>
        <pc:picChg chg="add mod">
          <ac:chgData name="Alexandra Le Marquand" userId="92534996d3c3ec0e" providerId="LiveId" clId="{492BAD12-7B55-48F5-A2F7-0023716C2BD0}" dt="2021-03-02T15:06:35.047" v="266" actId="1076"/>
          <ac:picMkLst>
            <pc:docMk/>
            <pc:sldMk cId="0" sldId="257"/>
            <ac:picMk id="20" creationId="{A15108F1-C668-4204-966E-6B2F9D2CA152}"/>
          </ac:picMkLst>
        </pc:picChg>
      </pc:sldChg>
      <pc:sldChg chg="addSp delSp modSp mod">
        <pc:chgData name="Alexandra Le Marquand" userId="92534996d3c3ec0e" providerId="LiveId" clId="{492BAD12-7B55-48F5-A2F7-0023716C2BD0}" dt="2021-03-02T16:53:49.500" v="327" actId="478"/>
        <pc:sldMkLst>
          <pc:docMk/>
          <pc:sldMk cId="0" sldId="260"/>
        </pc:sldMkLst>
        <pc:spChg chg="add del mod">
          <ac:chgData name="Alexandra Le Marquand" userId="92534996d3c3ec0e" providerId="LiveId" clId="{492BAD12-7B55-48F5-A2F7-0023716C2BD0}" dt="2021-03-02T16:53:49.500" v="327" actId="478"/>
          <ac:spMkLst>
            <pc:docMk/>
            <pc:sldMk cId="0" sldId="260"/>
            <ac:spMk id="3" creationId="{C51F1C4F-FFB8-4885-AD1B-89807D23FDE7}"/>
          </ac:spMkLst>
        </pc:spChg>
        <pc:spChg chg="del mod">
          <ac:chgData name="Alexandra Le Marquand" userId="92534996d3c3ec0e" providerId="LiveId" clId="{492BAD12-7B55-48F5-A2F7-0023716C2BD0}" dt="2021-03-02T16:53:44.983" v="326" actId="478"/>
          <ac:spMkLst>
            <pc:docMk/>
            <pc:sldMk cId="0" sldId="260"/>
            <ac:spMk id="74" creationId="{00000000-0000-0000-0000-000000000000}"/>
          </ac:spMkLst>
        </pc:spChg>
      </pc:sldChg>
      <pc:sldChg chg="modSp mod">
        <pc:chgData name="Alexandra Le Marquand" userId="92534996d3c3ec0e" providerId="LiveId" clId="{492BAD12-7B55-48F5-A2F7-0023716C2BD0}" dt="2021-03-02T15:07:42.962" v="313" actId="20577"/>
        <pc:sldMkLst>
          <pc:docMk/>
          <pc:sldMk cId="0" sldId="266"/>
        </pc:sldMkLst>
        <pc:spChg chg="mod">
          <ac:chgData name="Alexandra Le Marquand" userId="92534996d3c3ec0e" providerId="LiveId" clId="{492BAD12-7B55-48F5-A2F7-0023716C2BD0}" dt="2021-03-02T15:07:42.962" v="313" actId="20577"/>
          <ac:spMkLst>
            <pc:docMk/>
            <pc:sldMk cId="0" sldId="266"/>
            <ac:spMk id="109" creationId="{00000000-0000-0000-0000-000000000000}"/>
          </ac:spMkLst>
        </pc:spChg>
      </pc:sldChg>
      <pc:sldChg chg="modSp mod">
        <pc:chgData name="Alexandra Le Marquand" userId="92534996d3c3ec0e" providerId="LiveId" clId="{492BAD12-7B55-48F5-A2F7-0023716C2BD0}" dt="2021-03-02T16:40:33.648" v="324" actId="20577"/>
        <pc:sldMkLst>
          <pc:docMk/>
          <pc:sldMk cId="760685768" sldId="2076136549"/>
        </pc:sldMkLst>
        <pc:spChg chg="mod">
          <ac:chgData name="Alexandra Le Marquand" userId="92534996d3c3ec0e" providerId="LiveId" clId="{492BAD12-7B55-48F5-A2F7-0023716C2BD0}" dt="2021-03-02T16:40:33.648" v="324" actId="20577"/>
          <ac:spMkLst>
            <pc:docMk/>
            <pc:sldMk cId="760685768" sldId="2076136549"/>
            <ac:spMk id="4" creationId="{DE2C29D2-02DB-4189-9C42-38B79F02A5FF}"/>
          </ac:spMkLst>
        </pc:spChg>
      </pc:sldChg>
    </pc:docChg>
  </pc:docChgLst>
  <pc:docChgLst>
    <pc:chgData name="Guest User" providerId="Windows Live" clId="Web-{53318242-B0C4-478F-B855-DC5E4CDF6951}"/>
    <pc:docChg chg="modSld">
      <pc:chgData name="Guest User" userId="" providerId="Windows Live" clId="Web-{53318242-B0C4-478F-B855-DC5E4CDF6951}" dt="2021-03-02T15:06:59.824" v="1" actId="14100"/>
      <pc:docMkLst>
        <pc:docMk/>
      </pc:docMkLst>
      <pc:sldChg chg="modSp">
        <pc:chgData name="Guest User" userId="" providerId="Windows Live" clId="Web-{53318242-B0C4-478F-B855-DC5E4CDF6951}" dt="2021-03-02T15:06:59.824" v="1" actId="14100"/>
        <pc:sldMkLst>
          <pc:docMk/>
          <pc:sldMk cId="2065970848" sldId="2076136577"/>
        </pc:sldMkLst>
        <pc:spChg chg="mod">
          <ac:chgData name="Guest User" userId="" providerId="Windows Live" clId="Web-{53318242-B0C4-478F-B855-DC5E4CDF6951}" dt="2021-03-02T15:06:59.824" v="1" actId="14100"/>
          <ac:spMkLst>
            <pc:docMk/>
            <pc:sldMk cId="2065970848" sldId="2076136577"/>
            <ac:spMk id="54" creationId="{00000000-0000-0000-0000-000000000000}"/>
          </ac:spMkLst>
        </pc:spChg>
      </pc:sldChg>
    </pc:docChg>
  </pc:docChgLst>
  <pc:docChgLst>
    <pc:chgData name="Guest User" providerId="Windows Live" clId="Web-{36364F32-B0E9-476F-B13C-823E16F46DE8}"/>
    <pc:docChg chg="modSld">
      <pc:chgData name="Guest User" userId="" providerId="Windows Live" clId="Web-{36364F32-B0E9-476F-B13C-823E16F46DE8}" dt="2021-03-01T20:38:20.948" v="13" actId="20577"/>
      <pc:docMkLst>
        <pc:docMk/>
      </pc:docMkLst>
      <pc:sldChg chg="modSp">
        <pc:chgData name="Guest User" userId="" providerId="Windows Live" clId="Web-{36364F32-B0E9-476F-B13C-823E16F46DE8}" dt="2021-03-01T20:36:35.649" v="2" actId="1076"/>
        <pc:sldMkLst>
          <pc:docMk/>
          <pc:sldMk cId="0" sldId="257"/>
        </pc:sldMkLst>
        <pc:spChg chg="mod">
          <ac:chgData name="Guest User" userId="" providerId="Windows Live" clId="Web-{36364F32-B0E9-476F-B13C-823E16F46DE8}" dt="2021-03-01T20:36:30.571" v="1" actId="20577"/>
          <ac:spMkLst>
            <pc:docMk/>
            <pc:sldMk cId="0" sldId="257"/>
            <ac:spMk id="55" creationId="{00000000-0000-0000-0000-000000000000}"/>
          </ac:spMkLst>
        </pc:spChg>
        <pc:picChg chg="mod">
          <ac:chgData name="Guest User" userId="" providerId="Windows Live" clId="Web-{36364F32-B0E9-476F-B13C-823E16F46DE8}" dt="2021-03-01T20:36:35.649" v="2" actId="1076"/>
          <ac:picMkLst>
            <pc:docMk/>
            <pc:sldMk cId="0" sldId="257"/>
            <ac:picMk id="8" creationId="{8B9AA938-11C8-4203-BC57-E06CA4465991}"/>
          </ac:picMkLst>
        </pc:picChg>
      </pc:sldChg>
      <pc:sldChg chg="addCm">
        <pc:chgData name="Guest User" userId="" providerId="Windows Live" clId="Web-{36364F32-B0E9-476F-B13C-823E16F46DE8}" dt="2021-03-01T20:37:47.572" v="3"/>
        <pc:sldMkLst>
          <pc:docMk/>
          <pc:sldMk cId="0" sldId="260"/>
        </pc:sldMkLst>
      </pc:sldChg>
      <pc:sldChg chg="modSp">
        <pc:chgData name="Guest User" userId="" providerId="Windows Live" clId="Web-{36364F32-B0E9-476F-B13C-823E16F46DE8}" dt="2021-03-01T20:38:20.948" v="13" actId="20577"/>
        <pc:sldMkLst>
          <pc:docMk/>
          <pc:sldMk cId="0" sldId="263"/>
        </pc:sldMkLst>
        <pc:spChg chg="mod">
          <ac:chgData name="Guest User" userId="" providerId="Windows Live" clId="Web-{36364F32-B0E9-476F-B13C-823E16F46DE8}" dt="2021-03-01T20:38:20.948" v="13" actId="20577"/>
          <ac:spMkLst>
            <pc:docMk/>
            <pc:sldMk cId="0" sldId="263"/>
            <ac:spMk id="90" creationId="{00000000-0000-0000-0000-000000000000}"/>
          </ac:spMkLst>
        </pc:spChg>
      </pc:sldChg>
    </pc:docChg>
  </pc:docChgLst>
  <pc:docChgLst>
    <pc:chgData name="Guest User" providerId="Windows Live" clId="Web-{E1D79F4E-C63B-4D08-B89F-A3C3DD07840A}"/>
    <pc:docChg chg="addSld sldOrd">
      <pc:chgData name="Guest User" userId="" providerId="Windows Live" clId="Web-{E1D79F4E-C63B-4D08-B89F-A3C3DD07840A}" dt="2021-03-02T14:42:02.236" v="4"/>
      <pc:docMkLst>
        <pc:docMk/>
      </pc:docMkLst>
      <pc:sldChg chg="add">
        <pc:chgData name="Guest User" userId="" providerId="Windows Live" clId="Web-{E1D79F4E-C63B-4D08-B89F-A3C3DD07840A}" dt="2021-03-02T14:41:27.814" v="0"/>
        <pc:sldMkLst>
          <pc:docMk/>
          <pc:sldMk cId="2065970848" sldId="2076136577"/>
        </pc:sldMkLst>
      </pc:sldChg>
      <pc:sldChg chg="add ord">
        <pc:chgData name="Guest User" userId="" providerId="Windows Live" clId="Web-{E1D79F4E-C63B-4D08-B89F-A3C3DD07840A}" dt="2021-03-02T14:41:48.907" v="2"/>
        <pc:sldMkLst>
          <pc:docMk/>
          <pc:sldMk cId="2070918708" sldId="2076136578"/>
        </pc:sldMkLst>
      </pc:sldChg>
      <pc:sldChg chg="add ord">
        <pc:chgData name="Guest User" userId="" providerId="Windows Live" clId="Web-{E1D79F4E-C63B-4D08-B89F-A3C3DD07840A}" dt="2021-03-02T14:42:02.236" v="4"/>
        <pc:sldMkLst>
          <pc:docMk/>
          <pc:sldMk cId="130728320" sldId="2076136579"/>
        </pc:sldMkLst>
      </pc:sldChg>
      <pc:sldMasterChg chg="addSldLayout">
        <pc:chgData name="Guest User" userId="" providerId="Windows Live" clId="Web-{E1D79F4E-C63B-4D08-B89F-A3C3DD07840A}" dt="2021-03-02T14:41:27.814" v="0"/>
        <pc:sldMasterMkLst>
          <pc:docMk/>
          <pc:sldMasterMk cId="0" sldId="2147483657"/>
        </pc:sldMasterMkLst>
        <pc:sldLayoutChg chg="add">
          <pc:chgData name="Guest User" userId="" providerId="Windows Live" clId="Web-{E1D79F4E-C63B-4D08-B89F-A3C3DD07840A}" dt="2021-03-02T14:41:27.814" v="0"/>
          <pc:sldLayoutMkLst>
            <pc:docMk/>
            <pc:sldMasterMk cId="0" sldId="2147483657"/>
            <pc:sldLayoutMk cId="0" sldId="2147483662"/>
          </pc:sldLayoutMkLst>
        </pc:sldLayoutChg>
        <pc:sldLayoutChg chg="add">
          <pc:chgData name="Guest User" userId="" providerId="Windows Live" clId="Web-{E1D79F4E-C63B-4D08-B89F-A3C3DD07840A}" dt="2021-03-02T14:41:27.814" v="0"/>
          <pc:sldLayoutMkLst>
            <pc:docMk/>
            <pc:sldMasterMk cId="0" sldId="2147483657"/>
            <pc:sldLayoutMk cId="0" sldId="2147483663"/>
          </pc:sldLayoutMkLst>
        </pc:sldLayoutChg>
        <pc:sldLayoutChg chg="add">
          <pc:chgData name="Guest User" userId="" providerId="Windows Live" clId="Web-{E1D79F4E-C63B-4D08-B89F-A3C3DD07840A}" dt="2021-03-02T14:41:27.814" v="0"/>
          <pc:sldLayoutMkLst>
            <pc:docMk/>
            <pc:sldMasterMk cId="0" sldId="2147483657"/>
            <pc:sldLayoutMk cId="0" sldId="2147483664"/>
          </pc:sldLayoutMkLst>
        </pc:sldLayoutChg>
        <pc:sldLayoutChg chg="add">
          <pc:chgData name="Guest User" userId="" providerId="Windows Live" clId="Web-{E1D79F4E-C63B-4D08-B89F-A3C3DD07840A}" dt="2021-03-02T14:41:27.814" v="0"/>
          <pc:sldLayoutMkLst>
            <pc:docMk/>
            <pc:sldMasterMk cId="0" sldId="2147483657"/>
            <pc:sldLayoutMk cId="0" sldId="2147483665"/>
          </pc:sldLayoutMkLst>
        </pc:sldLayoutChg>
        <pc:sldLayoutChg chg="add">
          <pc:chgData name="Guest User" userId="" providerId="Windows Live" clId="Web-{E1D79F4E-C63B-4D08-B89F-A3C3DD07840A}" dt="2021-03-02T14:41:27.814" v="0"/>
          <pc:sldLayoutMkLst>
            <pc:docMk/>
            <pc:sldMasterMk cId="0" sldId="2147483657"/>
            <pc:sldLayoutMk cId="0" sldId="2147483666"/>
          </pc:sldLayoutMkLst>
        </pc:sldLayoutChg>
        <pc:sldLayoutChg chg="add">
          <pc:chgData name="Guest User" userId="" providerId="Windows Live" clId="Web-{E1D79F4E-C63B-4D08-B89F-A3C3DD07840A}" dt="2021-03-02T14:41:27.814" v="0"/>
          <pc:sldLayoutMkLst>
            <pc:docMk/>
            <pc:sldMasterMk cId="0" sldId="2147483657"/>
            <pc:sldLayoutMk cId="0" sldId="2147483667"/>
          </pc:sldLayoutMkLst>
        </pc:sldLayoutChg>
        <pc:sldLayoutChg chg="add">
          <pc:chgData name="Guest User" userId="" providerId="Windows Live" clId="Web-{E1D79F4E-C63B-4D08-B89F-A3C3DD07840A}" dt="2021-03-02T14:41:27.814" v="0"/>
          <pc:sldLayoutMkLst>
            <pc:docMk/>
            <pc:sldMasterMk cId="0" sldId="2147483657"/>
            <pc:sldLayoutMk cId="0" sldId="2147483668"/>
          </pc:sldLayoutMkLst>
        </pc:sldLayoutChg>
        <pc:sldLayoutChg chg="add">
          <pc:chgData name="Guest User" userId="" providerId="Windows Live" clId="Web-{E1D79F4E-C63B-4D08-B89F-A3C3DD07840A}" dt="2021-03-02T14:41:27.814" v="0"/>
          <pc:sldLayoutMkLst>
            <pc:docMk/>
            <pc:sldMasterMk cId="0" sldId="2147483657"/>
            <pc:sldLayoutMk cId="0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Ignite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4197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3/2/2021 10:15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232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Ignite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4197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3/2/2021 10:15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92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Parler</a:t>
            </a:r>
            <a:r>
              <a:rPr lang="en-US"/>
              <a:t> du </a:t>
            </a:r>
            <a:r>
              <a:rPr lang="fr-CA"/>
              <a:t>rôle important de l’enseignant dans l’apprentissage scolaire et le besoin de nous adapter pour les aider à réussir.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50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406034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50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50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3/2/2021 10:15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50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50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41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50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406034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50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50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3/2/2021 10:15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50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50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796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b36499262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b36499262e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473E9-8B13-4F07-93CE-C7E2C07D4EAE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3/2/2021 10:15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96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473E9-8B13-4F07-93CE-C7E2C07D4EAE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3/2/2021 10:15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033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473E9-8B13-4F07-93CE-C7E2C07D4EAE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3/2/2021 10:15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374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b36499262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b36499262e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864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b36499262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b36499262e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680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28dc27cc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28dc27cc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/>
              <a:t>Comme </a:t>
            </a:r>
            <a:r>
              <a:rPr lang="en-GB" baseline="0" err="1"/>
              <a:t>vous</a:t>
            </a:r>
            <a:r>
              <a:rPr lang="en-GB" baseline="0"/>
              <a:t> le </a:t>
            </a:r>
            <a:r>
              <a:rPr lang="en-GB" baseline="0" err="1"/>
              <a:t>voyez</a:t>
            </a:r>
            <a:r>
              <a:rPr lang="en-GB" baseline="0"/>
              <a:t>, son </a:t>
            </a:r>
            <a:r>
              <a:rPr lang="fr-CA" baseline="0"/>
              <a:t>écriture est illisible. Par contre, avec les outils dans One Note, regardez le prochain!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13BBC-9EB2-4D98-8FDB-066582E1A1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161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err="1"/>
              <a:t>Quel</a:t>
            </a:r>
            <a:r>
              <a:rPr lang="en-GB" baseline="0"/>
              <a:t> </a:t>
            </a:r>
            <a:r>
              <a:rPr lang="en-GB" baseline="0" err="1"/>
              <a:t>élève</a:t>
            </a:r>
            <a:r>
              <a:rPr lang="en-GB" baseline="0"/>
              <a:t> </a:t>
            </a:r>
            <a:r>
              <a:rPr lang="en-GB" baseline="0" err="1"/>
              <a:t>veux</a:t>
            </a:r>
            <a:r>
              <a:rPr lang="en-GB" baseline="0"/>
              <a:t> </a:t>
            </a:r>
            <a:r>
              <a:rPr lang="en-GB" baseline="0" err="1"/>
              <a:t>toujours</a:t>
            </a:r>
            <a:r>
              <a:rPr lang="en-GB" baseline="0"/>
              <a:t> poser </a:t>
            </a:r>
            <a:r>
              <a:rPr lang="en-GB" baseline="0" err="1"/>
              <a:t>une</a:t>
            </a:r>
            <a:r>
              <a:rPr lang="en-GB" baseline="0"/>
              <a:t> question et attire </a:t>
            </a:r>
            <a:r>
              <a:rPr lang="en-GB" baseline="0" err="1"/>
              <a:t>l’attention</a:t>
            </a:r>
            <a:r>
              <a:rPr lang="en-GB" baseline="0"/>
              <a:t> du group? </a:t>
            </a:r>
            <a:r>
              <a:rPr lang="fr-CA" baseline="0"/>
              <a:t>Maintenant, il peut le compléter seul et sans jugement de ses amis. </a:t>
            </a:r>
            <a:endParaRPr lang="en-GB" baseline="0"/>
          </a:p>
          <a:p>
            <a:endParaRPr lang="en-GB"/>
          </a:p>
          <a:p>
            <a:r>
              <a:rPr lang="en-GB"/>
              <a:t>It is very difficult to develop the higher</a:t>
            </a:r>
            <a:r>
              <a:rPr lang="en-GB" baseline="0"/>
              <a:t> thinking skills needed for creative writing if you can’t write your thoughts down. </a:t>
            </a:r>
          </a:p>
          <a:p>
            <a:endParaRPr lang="en-GB" baseline="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13BBC-9EB2-4D98-8FDB-066582E1A1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92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13BBC-9EB2-4D98-8FDB-066582E1A1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587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13BBC-9EB2-4D98-8FDB-066582E1A1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134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13BBC-9EB2-4D98-8FDB-066582E1A1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60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b36499262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b36499262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36499262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b36499262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b36499262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b36499262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b36499262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b36499262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b575d3e02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b575d3e02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36499262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36499262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36499262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36499262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b63d3a77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b63d3a77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36499262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36499262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92250" y="846700"/>
            <a:ext cx="4334100" cy="19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13200" y="3740700"/>
            <a:ext cx="9170400" cy="142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1201" y="603001"/>
            <a:ext cx="2151201" cy="253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05350" y="4182000"/>
            <a:ext cx="8133300" cy="5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 b="1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83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/>
          <p:nvPr/>
        </p:nvSpPr>
        <p:spPr>
          <a:xfrm>
            <a:off x="-47600" y="3931450"/>
            <a:ext cx="9343800" cy="78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45" name="Google Shape;4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8675" y="1011575"/>
            <a:ext cx="5206650" cy="22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0"/>
          <p:cNvSpPr txBox="1"/>
          <p:nvPr/>
        </p:nvSpPr>
        <p:spPr>
          <a:xfrm>
            <a:off x="1324500" y="3904000"/>
            <a:ext cx="64950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cobblestonecollective.ca</a:t>
            </a:r>
            <a:endParaRPr sz="3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3744586" y="-259664"/>
            <a:ext cx="5662848" cy="56628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3"/>
          <p:cNvCxnSpPr/>
          <p:nvPr/>
        </p:nvCxnSpPr>
        <p:spPr>
          <a:xfrm>
            <a:off x="4162800" y="1455475"/>
            <a:ext cx="818400" cy="6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626300" y="1643125"/>
            <a:ext cx="5891400" cy="14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22925" y="4478348"/>
            <a:ext cx="1412700" cy="45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28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22925" y="4478347"/>
            <a:ext cx="1412700" cy="4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22925" y="4478347"/>
            <a:ext cx="1412700" cy="4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6"/>
          <p:cNvPicPr preferRelativeResize="0"/>
          <p:nvPr/>
        </p:nvPicPr>
        <p:blipFill rotWithShape="1">
          <a:blip r:embed="rId2">
            <a:alphaModFix/>
          </a:blip>
          <a:srcRect l="1768" r="9342"/>
          <a:stretch/>
        </p:blipFill>
        <p:spPr>
          <a:xfrm>
            <a:off x="0" y="10225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265500" y="852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265500" y="2422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940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-76200" y="3938300"/>
            <a:ext cx="6310500" cy="54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155850" y="3909050"/>
            <a:ext cx="5942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</a:lstStyle>
          <a:p>
            <a:endParaRPr/>
          </a:p>
        </p:txBody>
      </p:sp>
      <p:pic>
        <p:nvPicPr>
          <p:cNvPr id="33" name="Google Shape;3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0626" y="3717013"/>
            <a:ext cx="840651" cy="989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197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-86450" y="668875"/>
            <a:ext cx="6310500" cy="54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145600" y="639625"/>
            <a:ext cx="5942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69727" y="447588"/>
            <a:ext cx="840651" cy="989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60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-47600" y="3931450"/>
            <a:ext cx="9343800" cy="78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40" name="Google Shape;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8675" y="1011575"/>
            <a:ext cx="5206650" cy="22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"/>
          <p:cNvSpPr txBox="1"/>
          <p:nvPr/>
        </p:nvSpPr>
        <p:spPr>
          <a:xfrm>
            <a:off x="1324500" y="3904000"/>
            <a:ext cx="64950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cobblestonecollective.ca</a:t>
            </a:r>
            <a:endParaRPr sz="3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1757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6"/>
          <p:cNvPicPr preferRelativeResize="0"/>
          <p:nvPr/>
        </p:nvPicPr>
        <p:blipFill rotWithShape="1">
          <a:blip r:embed="rId2">
            <a:alphaModFix/>
          </a:blip>
          <a:srcRect l="1768" r="9342"/>
          <a:stretch/>
        </p:blipFill>
        <p:spPr>
          <a:xfrm>
            <a:off x="0" y="10225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265500" y="852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265500" y="2422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92250" y="846700"/>
            <a:ext cx="4334100" cy="19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13200" y="3740700"/>
            <a:ext cx="9170400" cy="142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1200" y="603000"/>
            <a:ext cx="2151201" cy="253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05350" y="4182000"/>
            <a:ext cx="8133300" cy="5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 b="1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-76200" y="3938300"/>
            <a:ext cx="6310500" cy="54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155850" y="3909050"/>
            <a:ext cx="5942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</a:lstStyle>
          <a:p>
            <a:endParaRPr/>
          </a:p>
        </p:txBody>
      </p:sp>
      <p:pic>
        <p:nvPicPr>
          <p:cNvPr id="33" name="Google Shape;3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0626" y="3717012"/>
            <a:ext cx="840651" cy="98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-86450" y="668875"/>
            <a:ext cx="6310500" cy="54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145600" y="639625"/>
            <a:ext cx="5942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69726" y="447587"/>
            <a:ext cx="840651" cy="98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-47600" y="3931450"/>
            <a:ext cx="9343800" cy="78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40" name="Google Shape;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8675" y="1011575"/>
            <a:ext cx="5206650" cy="22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"/>
          <p:cNvSpPr txBox="1"/>
          <p:nvPr/>
        </p:nvSpPr>
        <p:spPr>
          <a:xfrm>
            <a:off x="1324500" y="3904000"/>
            <a:ext cx="64950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cobblestonecollective.ca</a:t>
            </a:r>
            <a:endParaRPr sz="3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796F-DEF2-48C8-9EBB-69A0EA4A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1AA6A-E881-42DA-B26B-BB7F35106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1E67-0A7C-4C31-B835-81F70E5EBAA5}" type="datetimeFigureOut">
              <a:rPr lang="fr-CA" smtClean="0"/>
              <a:t>2021-03-02</a:t>
            </a:fld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64548-262D-49D6-A9BD-5BC224074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C2EE3-8051-4E1D-B8B6-750947EA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C0BD-2A8A-45FC-AABA-CDFB40320BB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0583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31DD-B149-417B-BBD1-25E8FFA4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330AD-CAD3-40D2-A299-9148A99D8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5E5EC-7639-4937-BACB-B47845A0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1E67-0A7C-4C31-B835-81F70E5EBAA5}" type="datetimeFigureOut">
              <a:rPr lang="fr-CA" smtClean="0"/>
              <a:t>2021-03-02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83691-7580-40A4-86C8-C68A346B7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0EF8-841E-44E3-A52B-53A5734B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C0BD-2A8A-45FC-AABA-CDFB40320BB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4470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228600"/>
            <a:ext cx="77724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#MicrosoftEDU</a:t>
            </a:r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E5E4-5BB8-4C98-8EF1-BF3C432A2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111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2366-0BB6-496B-821B-A327DA6D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800D1-19FD-4DA8-8C5C-02ED84CD0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136DEA-072D-4B7D-8626-F0E64951F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DDDE0-437A-4B5C-9700-A338D58BF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1E67-0A7C-4C31-B835-81F70E5EBAA5}" type="datetimeFigureOut">
              <a:rPr lang="fr-CA" smtClean="0"/>
              <a:t>2021-03-02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6EF39-539B-47EF-AE4B-1603D3A7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5762A-A511-43FE-8D12-A84D16F0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C0BD-2A8A-45FC-AABA-CDFB40320BB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685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920650" y="1604550"/>
            <a:ext cx="4334100" cy="19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0125" y="1306137"/>
            <a:ext cx="2151201" cy="253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3744586" y="-259664"/>
            <a:ext cx="5662848" cy="56628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18;p4"/>
          <p:cNvCxnSpPr/>
          <p:nvPr/>
        </p:nvCxnSpPr>
        <p:spPr>
          <a:xfrm>
            <a:off x="4162800" y="2217475"/>
            <a:ext cx="818400" cy="6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626300" y="2405125"/>
            <a:ext cx="5891400" cy="14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22925" y="4478347"/>
            <a:ext cx="1412700" cy="4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26" name="Google Shape;2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22925" y="4478347"/>
            <a:ext cx="1412700" cy="4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7"/>
          <p:cNvPicPr preferRelativeResize="0"/>
          <p:nvPr/>
        </p:nvPicPr>
        <p:blipFill rotWithShape="1">
          <a:blip r:embed="rId2">
            <a:alphaModFix/>
          </a:blip>
          <a:srcRect l="1768" r="9342"/>
          <a:stretch/>
        </p:blipFill>
        <p:spPr>
          <a:xfrm>
            <a:off x="0" y="10225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265500" y="852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65500" y="2422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-76200" y="3938300"/>
            <a:ext cx="6310500" cy="54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155850" y="3909050"/>
            <a:ext cx="5942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0626" y="3717012"/>
            <a:ext cx="840651" cy="98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-86450" y="668875"/>
            <a:ext cx="6310500" cy="54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145600" y="639625"/>
            <a:ext cx="5942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69726" y="447587"/>
            <a:ext cx="840651" cy="98917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"/>
          <p:cNvSpPr/>
          <p:nvPr/>
        </p:nvSpPr>
        <p:spPr>
          <a:xfrm>
            <a:off x="2798425" y="4083175"/>
            <a:ext cx="6310500" cy="54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3030475" y="4053925"/>
            <a:ext cx="5942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48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49" r:id="rId11"/>
    <p:sldLayoutId id="2147483676" r:id="rId12"/>
    <p:sldLayoutId id="2147483650" r:id="rId13"/>
    <p:sldLayoutId id="2147483651" r:id="rId14"/>
    <p:sldLayoutId id="2147483678" r:id="rId15"/>
    <p:sldLayoutId id="2147483679" r:id="rId16"/>
    <p:sldLayoutId id="2147483680" r:id="rId17"/>
    <p:sldLayoutId id="2147483681" r:id="rId18"/>
    <p:sldLayoutId id="2147483652" r:id="rId19"/>
    <p:sldLayoutId id="2147483653" r:id="rId20"/>
    <p:sldLayoutId id="2147483654" r:id="rId21"/>
    <p:sldLayoutId id="2147483655" r:id="rId22"/>
    <p:sldLayoutId id="2147483656" r:id="rId23"/>
    <p:sldLayoutId id="2147483658" r:id="rId24"/>
    <p:sldLayoutId id="2147483659" r:id="rId25"/>
    <p:sldLayoutId id="2147483660" r:id="rId26"/>
    <p:sldLayoutId id="214748366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8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s://de.wikipedia.org/wiki/Twitter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microsoft.com/en-us/translator/education/" TargetMode="Externa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en.wikipedia.org/wiki/Microsoft_Translator" TargetMode="Externa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microsoft.com/en-us/accessibility" TargetMode="External"/><Relationship Id="rId7" Type="http://schemas.openxmlformats.org/officeDocument/2006/relationships/hyperlink" Target="https://edu.google.com/why-google/accessibility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edudownloads.azureedge.net/msdownloads/Teams_Accessibility_One-Pager_-_Educator_Final_2020.pdf" TargetMode="External"/><Relationship Id="rId5" Type="http://schemas.openxmlformats.org/officeDocument/2006/relationships/hyperlink" Target="http://www.education.microsoft.com/" TargetMode="External"/><Relationship Id="rId4" Type="http://schemas.openxmlformats.org/officeDocument/2006/relationships/hyperlink" Target="http://www.office365.uservoice.com/" TargetMode="External"/><Relationship Id="rId9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c.page/feedback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elp@cobblestonecollective.c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ctrTitle"/>
          </p:nvPr>
        </p:nvSpPr>
        <p:spPr>
          <a:xfrm>
            <a:off x="3892250" y="846700"/>
            <a:ext cx="4334100" cy="19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</a:t>
            </a:r>
            <a:r>
              <a:rPr lang="en-CA"/>
              <a:t>ccessible and Inclusive Classrooms</a:t>
            </a:r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505350" y="4182000"/>
            <a:ext cx="8133300" cy="54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TheCC.Page/THEE-1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7546-2B5E-4CE4-AC55-90DEB527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68016"/>
          </a:xfrm>
        </p:spPr>
        <p:txBody>
          <a:bodyPr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Accessibility Tools at Microsoft
</a:t>
            </a:r>
          </a:p>
        </p:txBody>
      </p:sp>
      <p:graphicFrame>
        <p:nvGraphicFramePr>
          <p:cNvPr id="3" name="Table for Learning Tools">
            <a:extLst>
              <a:ext uri="{FF2B5EF4-FFF2-40B4-BE49-F238E27FC236}">
                <a16:creationId xmlns:a16="http://schemas.microsoft.com/office/drawing/2014/main" id="{7053B808-BEE2-45E7-8A02-1677B8E66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759417"/>
              </p:ext>
            </p:extLst>
          </p:nvPr>
        </p:nvGraphicFramePr>
        <p:xfrm>
          <a:off x="84747" y="941687"/>
          <a:ext cx="8985293" cy="4162829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586954">
                  <a:extLst>
                    <a:ext uri="{9D8B030D-6E8A-4147-A177-3AD203B41FA5}">
                      <a16:colId xmlns:a16="http://schemas.microsoft.com/office/drawing/2014/main" val="4270541817"/>
                    </a:ext>
                  </a:extLst>
                </a:gridCol>
                <a:gridCol w="432817">
                  <a:extLst>
                    <a:ext uri="{9D8B030D-6E8A-4147-A177-3AD203B41FA5}">
                      <a16:colId xmlns:a16="http://schemas.microsoft.com/office/drawing/2014/main" val="2092246073"/>
                    </a:ext>
                  </a:extLst>
                </a:gridCol>
                <a:gridCol w="461604">
                  <a:extLst>
                    <a:ext uri="{9D8B030D-6E8A-4147-A177-3AD203B41FA5}">
                      <a16:colId xmlns:a16="http://schemas.microsoft.com/office/drawing/2014/main" val="2881582300"/>
                    </a:ext>
                  </a:extLst>
                </a:gridCol>
                <a:gridCol w="467356">
                  <a:extLst>
                    <a:ext uri="{9D8B030D-6E8A-4147-A177-3AD203B41FA5}">
                      <a16:colId xmlns:a16="http://schemas.microsoft.com/office/drawing/2014/main" val="1404275655"/>
                    </a:ext>
                  </a:extLst>
                </a:gridCol>
                <a:gridCol w="393008">
                  <a:extLst>
                    <a:ext uri="{9D8B030D-6E8A-4147-A177-3AD203B41FA5}">
                      <a16:colId xmlns:a16="http://schemas.microsoft.com/office/drawing/2014/main" val="861993358"/>
                    </a:ext>
                  </a:extLst>
                </a:gridCol>
                <a:gridCol w="407540">
                  <a:extLst>
                    <a:ext uri="{9D8B030D-6E8A-4147-A177-3AD203B41FA5}">
                      <a16:colId xmlns:a16="http://schemas.microsoft.com/office/drawing/2014/main" val="1454518366"/>
                    </a:ext>
                  </a:extLst>
                </a:gridCol>
                <a:gridCol w="415551">
                  <a:extLst>
                    <a:ext uri="{9D8B030D-6E8A-4147-A177-3AD203B41FA5}">
                      <a16:colId xmlns:a16="http://schemas.microsoft.com/office/drawing/2014/main" val="3119475329"/>
                    </a:ext>
                  </a:extLst>
                </a:gridCol>
                <a:gridCol w="454542">
                  <a:extLst>
                    <a:ext uri="{9D8B030D-6E8A-4147-A177-3AD203B41FA5}">
                      <a16:colId xmlns:a16="http://schemas.microsoft.com/office/drawing/2014/main" val="3800756594"/>
                    </a:ext>
                  </a:extLst>
                </a:gridCol>
                <a:gridCol w="443092">
                  <a:extLst>
                    <a:ext uri="{9D8B030D-6E8A-4147-A177-3AD203B41FA5}">
                      <a16:colId xmlns:a16="http://schemas.microsoft.com/office/drawing/2014/main" val="3164604077"/>
                    </a:ext>
                  </a:extLst>
                </a:gridCol>
                <a:gridCol w="407540">
                  <a:extLst>
                    <a:ext uri="{9D8B030D-6E8A-4147-A177-3AD203B41FA5}">
                      <a16:colId xmlns:a16="http://schemas.microsoft.com/office/drawing/2014/main" val="4088732106"/>
                    </a:ext>
                  </a:extLst>
                </a:gridCol>
                <a:gridCol w="414010">
                  <a:extLst>
                    <a:ext uri="{9D8B030D-6E8A-4147-A177-3AD203B41FA5}">
                      <a16:colId xmlns:a16="http://schemas.microsoft.com/office/drawing/2014/main" val="861348096"/>
                    </a:ext>
                  </a:extLst>
                </a:gridCol>
                <a:gridCol w="439885">
                  <a:extLst>
                    <a:ext uri="{9D8B030D-6E8A-4147-A177-3AD203B41FA5}">
                      <a16:colId xmlns:a16="http://schemas.microsoft.com/office/drawing/2014/main" val="1851150253"/>
                    </a:ext>
                  </a:extLst>
                </a:gridCol>
                <a:gridCol w="376797">
                  <a:extLst>
                    <a:ext uri="{9D8B030D-6E8A-4147-A177-3AD203B41FA5}">
                      <a16:colId xmlns:a16="http://schemas.microsoft.com/office/drawing/2014/main" val="3176744644"/>
                    </a:ext>
                  </a:extLst>
                </a:gridCol>
                <a:gridCol w="425345">
                  <a:extLst>
                    <a:ext uri="{9D8B030D-6E8A-4147-A177-3AD203B41FA5}">
                      <a16:colId xmlns:a16="http://schemas.microsoft.com/office/drawing/2014/main" val="1904987509"/>
                    </a:ext>
                  </a:extLst>
                </a:gridCol>
                <a:gridCol w="433416">
                  <a:extLst>
                    <a:ext uri="{9D8B030D-6E8A-4147-A177-3AD203B41FA5}">
                      <a16:colId xmlns:a16="http://schemas.microsoft.com/office/drawing/2014/main" val="598181832"/>
                    </a:ext>
                  </a:extLst>
                </a:gridCol>
                <a:gridCol w="426947">
                  <a:extLst>
                    <a:ext uri="{9D8B030D-6E8A-4147-A177-3AD203B41FA5}">
                      <a16:colId xmlns:a16="http://schemas.microsoft.com/office/drawing/2014/main" val="3750021460"/>
                    </a:ext>
                  </a:extLst>
                </a:gridCol>
                <a:gridCol w="336382">
                  <a:extLst>
                    <a:ext uri="{9D8B030D-6E8A-4147-A177-3AD203B41FA5}">
                      <a16:colId xmlns:a16="http://schemas.microsoft.com/office/drawing/2014/main" val="3570230377"/>
                    </a:ext>
                  </a:extLst>
                </a:gridCol>
                <a:gridCol w="446354">
                  <a:extLst>
                    <a:ext uri="{9D8B030D-6E8A-4147-A177-3AD203B41FA5}">
                      <a16:colId xmlns:a16="http://schemas.microsoft.com/office/drawing/2014/main" val="46592440"/>
                    </a:ext>
                  </a:extLst>
                </a:gridCol>
                <a:gridCol w="420478">
                  <a:extLst>
                    <a:ext uri="{9D8B030D-6E8A-4147-A177-3AD203B41FA5}">
                      <a16:colId xmlns:a16="http://schemas.microsoft.com/office/drawing/2014/main" val="1164139111"/>
                    </a:ext>
                  </a:extLst>
                </a:gridCol>
                <a:gridCol w="381665">
                  <a:extLst>
                    <a:ext uri="{9D8B030D-6E8A-4147-A177-3AD203B41FA5}">
                      <a16:colId xmlns:a16="http://schemas.microsoft.com/office/drawing/2014/main" val="4250578293"/>
                    </a:ext>
                  </a:extLst>
                </a:gridCol>
                <a:gridCol w="414010">
                  <a:extLst>
                    <a:ext uri="{9D8B030D-6E8A-4147-A177-3AD203B41FA5}">
                      <a16:colId xmlns:a16="http://schemas.microsoft.com/office/drawing/2014/main" val="3324646503"/>
                    </a:ext>
                  </a:extLst>
                </a:gridCol>
              </a:tblGrid>
              <a:tr h="451490">
                <a:tc>
                  <a:txBody>
                    <a:bodyPr/>
                    <a:lstStyle/>
                    <a:p>
                      <a:pPr algn="l" fontAlgn="b"/>
                      <a:endParaRPr lang="en-CA" sz="5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"/>
                      <a:r>
                        <a:rPr lang="en-CA" sz="5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Read Aloud and Word Highlighting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Desktop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Web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OneNote App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Mac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(desktop app)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Mac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iPad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Outlook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  <a:p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Outlook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(desktop app)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Teams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Android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White</a:t>
                      </a:r>
                    </a:p>
                    <a:p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board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Forms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Minecraft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Edu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Office Lens 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Edge browser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930403"/>
                  </a:ext>
                </a:extLst>
              </a:tr>
              <a:tr h="420620">
                <a:tc>
                  <a:txBody>
                    <a:bodyPr/>
                    <a:lstStyle/>
                    <a:p>
                      <a:r>
                        <a:rPr lang="en-CA" sz="500"/>
                        <a:t>Spacing and character font
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Desktop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Web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OneNote App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Mac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(desktop app)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Mac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Ipad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Outlook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Outlook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(desktop app)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Teams</a:t>
                      </a:r>
                    </a:p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Android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White</a:t>
                      </a:r>
                    </a:p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board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Forms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Minecraft</a:t>
                      </a:r>
                    </a:p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Edu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Office Lens 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3B0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Edge browser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766089"/>
                  </a:ext>
                </a:extLst>
              </a:tr>
              <a:tr h="378954">
                <a:tc>
                  <a:txBody>
                    <a:bodyPr/>
                    <a:lstStyle/>
                    <a:p>
                      <a:r>
                        <a:rPr lang="en-CA" sz="500"/>
                        <a:t> Page color 
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Desktop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Web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OneNote App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Mac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(desktop app)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Mac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iPad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Outlook Web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Teams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Android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White</a:t>
                      </a:r>
                    </a:p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board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Forms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Minecraft</a:t>
                      </a:r>
                    </a:p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Edu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Office</a:t>
                      </a:r>
                    </a:p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Lens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3B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Edge Browser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24700"/>
                  </a:ext>
                </a:extLst>
              </a:tr>
              <a:tr h="406027">
                <a:tc>
                  <a:txBody>
                    <a:bodyPr/>
                    <a:lstStyle/>
                    <a:p>
                      <a:r>
                        <a:rPr lang="en-CA" sz="500"/>
                        <a:t>Syllables
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Desktop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Web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App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Mac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(desktop app)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Outlook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Android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White</a:t>
                      </a:r>
                    </a:p>
                    <a:p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board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B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Forms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Minecraft</a:t>
                      </a:r>
                    </a:p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Edu</a:t>
                      </a:r>
                    </a:p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955839"/>
                  </a:ext>
                </a:extLst>
              </a:tr>
              <a:tr h="359936">
                <a:tc>
                  <a:txBody>
                    <a:bodyPr/>
                    <a:lstStyle/>
                    <a:p>
                      <a:r>
                        <a:rPr lang="en-CA" sz="500"/>
                        <a:t>Line focus
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OneNote Desktop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Web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App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Mac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Word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(desktop app)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Outlook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Teams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Android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White</a:t>
                      </a:r>
                    </a:p>
                    <a:p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board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B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Forms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Minecraft</a:t>
                      </a:r>
                    </a:p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Edu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507131"/>
                  </a:ext>
                </a:extLst>
              </a:tr>
              <a:tr h="451490">
                <a:tc>
                  <a:txBody>
                    <a:bodyPr/>
                    <a:lstStyle/>
                    <a:p>
                      <a:r>
                        <a:rPr lang="en-CA" sz="500"/>
                        <a:t>Grammatical category
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Desktop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Web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App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Mac</a:t>
                      </a:r>
                    </a:p>
                    <a:p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Outlook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Teams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Android</a:t>
                      </a:r>
                    </a:p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White</a:t>
                      </a:r>
                    </a:p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board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B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Forms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Minecraft</a:t>
                      </a:r>
                    </a:p>
                    <a:p>
                      <a:r>
                        <a:rPr lang="en-CA" sz="500"/>
                        <a:t>Edu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845088"/>
                  </a:ext>
                </a:extLst>
              </a:tr>
              <a:tr h="327906">
                <a:tc>
                  <a:txBody>
                    <a:bodyPr/>
                    <a:lstStyle/>
                    <a:p>
                      <a:r>
                        <a:rPr lang="en-CA" sz="500"/>
                        <a:t>Translation
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OneNote Web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App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Mac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Outlook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Android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White</a:t>
                      </a:r>
                    </a:p>
                    <a:p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board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B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Forms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Minecraft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Edu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699255"/>
                  </a:ext>
                </a:extLst>
              </a:tr>
              <a:tr h="451490">
                <a:tc>
                  <a:txBody>
                    <a:bodyPr/>
                    <a:lstStyle/>
                    <a:p>
                      <a:r>
                        <a:rPr lang="en-CA" sz="500"/>
                        <a:t>Visual dictionary
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Web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App</a:t>
                      </a:r>
                    </a:p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Mac</a:t>
                      </a:r>
                      <a:endParaRPr lang="en-CA" sz="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Outlook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Teams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Flipgrid Android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White</a:t>
                      </a:r>
                    </a:p>
                    <a:p>
                      <a:r>
                        <a:rPr lang="en-CA" sz="500">
                          <a:solidFill>
                            <a:schemeClr val="bg1"/>
                          </a:solidFill>
                        </a:rPr>
                        <a:t>board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B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Forms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Minecraft</a:t>
                      </a:r>
                    </a:p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Edu</a:t>
                      </a:r>
                    </a:p>
                    <a:p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336350"/>
                  </a:ext>
                </a:extLst>
              </a:tr>
              <a:tr h="451490">
                <a:tc>
                  <a:txBody>
                    <a:bodyPr/>
                    <a:lstStyle/>
                    <a:p>
                      <a:r>
                        <a:rPr lang="en-CA" sz="500"/>
                        <a:t>Dictation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Desktop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App</a:t>
                      </a:r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Web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</a:t>
                      </a:r>
                    </a:p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Outlook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(desktop app)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PPT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(desktop app)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PPT 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(en ligne)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Windows 10</a:t>
                      </a:r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738544"/>
                  </a:ext>
                </a:extLst>
              </a:tr>
              <a:tr h="451490">
                <a:tc>
                  <a:txBody>
                    <a:bodyPr/>
                    <a:lstStyle/>
                    <a:p>
                      <a:r>
                        <a:rPr lang="en-CA" sz="500" noProof="0"/>
                        <a:t>Mathematics</a:t>
                      </a:r>
                      <a:r>
                        <a:rPr lang="en-CA" sz="500"/>
                        <a:t> and formulas 
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Web</a:t>
                      </a:r>
                      <a:endParaRPr lang="en-CA" sz="500"/>
                    </a:p>
                    <a:p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App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 iOS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OneNote</a:t>
                      </a:r>
                    </a:p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Mac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6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(online</a:t>
                      </a:r>
                      <a:r>
                        <a:rPr lang="en-CA" sz="5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500">
                        <a:solidFill>
                          <a:schemeClr val="tx1"/>
                        </a:solidFill>
                      </a:endParaRP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Word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(desktop app)</a:t>
                      </a:r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PPT </a:t>
                      </a:r>
                    </a:p>
                    <a:p>
                      <a:r>
                        <a:rPr lang="en-CA" sz="500">
                          <a:solidFill>
                            <a:schemeClr val="tx1"/>
                          </a:solidFill>
                        </a:rPr>
                        <a:t>(desktop app)</a:t>
                      </a:r>
                    </a:p>
                    <a:p>
                      <a:endParaRPr lang="en-CA" sz="11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1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1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1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1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1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1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500"/>
                    </a:p>
                  </a:txBody>
                  <a:tcPr marL="67185" marR="67185" marT="33593" marB="335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67027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67603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7546-2B5E-4CE4-AC55-90DEB527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67" y="1"/>
            <a:ext cx="8715592" cy="1281103"/>
          </a:xfrm>
        </p:spPr>
        <p:txBody>
          <a:bodyPr/>
          <a:lstStyle/>
          <a:p>
            <a:pPr algn="ctr"/>
            <a:r>
              <a:rPr lang="en-US">
                <a:latin typeface="Segoe UI"/>
                <a:cs typeface="Segoe UI"/>
              </a:rPr>
              <a:t>Accessibility Tools For Google Workspace for EDU
</a:t>
            </a:r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E71132-2327-405C-AAA7-1710082D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03" y="963989"/>
            <a:ext cx="7040356" cy="3529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709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16526-1005-4C75-AE1C-524EE574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chemeClr val="accent5">
                    <a:lumMod val="10000"/>
                  </a:schemeClr>
                </a:solidFill>
              </a:rPr>
              <a:t>What does that mean?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C29D2-02DB-4189-9C42-38B79F02A5F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need to adopt methods that promote academic success for ALL, especially including those students with learning differences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0685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CA5BC0-9FEB-B349-849F-F3096297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1" y="393583"/>
            <a:ext cx="8741880" cy="4763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25">
                <a:solidFill>
                  <a:srgbClr val="5C2D8E"/>
                </a:solidFill>
                <a:latin typeface="Segoe UI Light"/>
                <a:ea typeface="Segoe UI Light" charset="0"/>
                <a:cs typeface="Segoe UI Light"/>
              </a:rPr>
              <a:t>Create a foundation for students
</a:t>
            </a:r>
            <a:endParaRPr lang="en-US" sz="2353"/>
          </a:p>
        </p:txBody>
      </p:sp>
      <p:sp>
        <p:nvSpPr>
          <p:cNvPr id="3" name="Rectangle 2"/>
          <p:cNvSpPr/>
          <p:nvPr/>
        </p:nvSpPr>
        <p:spPr>
          <a:xfrm>
            <a:off x="1933420" y="880777"/>
            <a:ext cx="5277161" cy="46211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685775">
              <a:lnSpc>
                <a:spcPct val="120000"/>
              </a:lnSpc>
              <a:spcBef>
                <a:spcPts val="1176"/>
              </a:spcBef>
              <a:defRPr/>
            </a:pPr>
            <a:r>
              <a:rPr lang="fr-FR" sz="1050"/>
              <a:t> </a:t>
            </a:r>
            <a:r>
              <a:rPr lang="en-US" sz="1050">
                <a:latin typeface="Segoe UI"/>
                <a:cs typeface="Segoe UI"/>
              </a:rPr>
              <a:t>Inclusive education tools provide more students with personalized access to their curriculum, optimize teachers' time and improve learning outcomes.</a:t>
            </a:r>
            <a:endParaRPr lang="en-CA" sz="1050">
              <a:latin typeface="Segoe UI"/>
              <a:ea typeface="Segoe UI Light" charset="0"/>
              <a:cs typeface="Segoe UI"/>
            </a:endParaRPr>
          </a:p>
        </p:txBody>
      </p:sp>
      <p:pic>
        <p:nvPicPr>
          <p:cNvPr id="12" name="Picture 11" descr="Illustration of a growing plant" title="Icon Growt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352" y="2124971"/>
            <a:ext cx="631232" cy="8861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4351" y="3187238"/>
            <a:ext cx="2521195" cy="809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75">
              <a:lnSpc>
                <a:spcPct val="120000"/>
              </a:lnSpc>
              <a:spcBef>
                <a:spcPts val="1176"/>
              </a:spcBef>
              <a:defRPr/>
            </a:pPr>
            <a:r>
              <a:rPr lang="en-US" sz="1050">
                <a:latin typeface="Segoe UI" panose="020B0502040204020203" pitchFamily="34" charset="0"/>
                <a:cs typeface="Segoe UI" panose="020B0502040204020203" pitchFamily="34" charset="0"/>
              </a:rPr>
              <a:t>Students develop their full potential and gain independence
</a:t>
            </a:r>
            <a:endParaRPr lang="en-US" sz="1324">
              <a:solidFill>
                <a:srgbClr val="404041"/>
              </a:solidFill>
              <a:latin typeface="Segoe UI" panose="020B0502040204020203" pitchFamily="34" charset="0"/>
              <a:ea typeface="Segoe UI Light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Illustration of a group of teachers" title="Icon Teacher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126" y="2344740"/>
            <a:ext cx="1033690" cy="5546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14049" y="3187238"/>
            <a:ext cx="2521195" cy="80990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685775">
              <a:lnSpc>
                <a:spcPct val="120000"/>
              </a:lnSpc>
              <a:spcBef>
                <a:spcPts val="1176"/>
              </a:spcBef>
              <a:defRPr/>
            </a:pPr>
            <a:r>
              <a:rPr lang="en-US" sz="1050">
                <a:solidFill>
                  <a:srgbClr val="404041"/>
                </a:solidFill>
                <a:latin typeface="Segoe UI"/>
                <a:ea typeface="Segoe UI Light" charset="0"/>
                <a:cs typeface="Segoe UI"/>
              </a:rPr>
              <a:t>Teachers have the tools to engage each student in their learning 
</a:t>
            </a:r>
            <a:endParaRPr lang="en-US" sz="1050">
              <a:solidFill>
                <a:srgbClr val="404041"/>
              </a:solidFill>
              <a:latin typeface="Segoe UI" panose="020B0502040204020203" pitchFamily="34" charset="0"/>
              <a:ea typeface="Segoe UI Light" charset="0"/>
              <a:cs typeface="Segoe UI" panose="020B0502040204020203" pitchFamily="34" charset="0"/>
            </a:endParaRPr>
          </a:p>
        </p:txBody>
      </p:sp>
      <p:pic>
        <p:nvPicPr>
          <p:cNvPr id="17" name="Picture 16" descr="Illustration of an award" title="Icon Awar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586" y="2217522"/>
            <a:ext cx="704067" cy="7769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23747" y="3187238"/>
            <a:ext cx="2521195" cy="100380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685775">
              <a:lnSpc>
                <a:spcPct val="120000"/>
              </a:lnSpc>
              <a:spcBef>
                <a:spcPts val="1176"/>
              </a:spcBef>
              <a:defRPr/>
            </a:pPr>
            <a:r>
              <a:rPr lang="en-US" sz="1050">
                <a:solidFill>
                  <a:srgbClr val="404041"/>
                </a:solidFill>
                <a:latin typeface="Segoe UI"/>
                <a:cs typeface="Segoe UI"/>
              </a:rPr>
              <a:t>Schools build their reputations as positive places to promote equity and inclusion 
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91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674BC-34A7-BF48-8713-E13A95ED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1" y="353526"/>
            <a:ext cx="8741880" cy="67465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>
                <a:solidFill>
                  <a:srgbClr val="5C2D8E"/>
                </a:solidFill>
                <a:latin typeface="Segoe UI" panose="020B0502040204020203" pitchFamily="34" charset="0"/>
                <a:ea typeface="Segoe UI Light" charset="0"/>
                <a:cs typeface="Segoe UI" panose="020B0502040204020203" pitchFamily="34" charset="0"/>
              </a:rPr>
              <a:t>Promoting independent learning 
</a:t>
            </a:r>
            <a:endParaRPr lang="en-CA" sz="27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3741" y="869945"/>
            <a:ext cx="4956519" cy="535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75">
              <a:lnSpc>
                <a:spcPct val="120000"/>
              </a:lnSpc>
              <a:spcBef>
                <a:spcPts val="1176"/>
              </a:spcBef>
              <a:defRPr/>
            </a:pPr>
            <a:br>
              <a:rPr lang="fr-FR" sz="1200"/>
            </a:br>
            <a:endParaRPr lang="en-US" sz="1324">
              <a:solidFill>
                <a:srgbClr val="404041"/>
              </a:solidFill>
              <a:latin typeface="Segoe UI" panose="020B0502040204020203" pitchFamily="34" charset="0"/>
              <a:ea typeface="Segoe UI Light" charset="0"/>
              <a:cs typeface="Segoe UI" panose="020B0502040204020203" pitchFamily="34" charset="0"/>
            </a:endParaRPr>
          </a:p>
        </p:txBody>
      </p:sp>
      <p:pic>
        <p:nvPicPr>
          <p:cNvPr id="14" name="Picture 13" descr="Illustration of an eye" title="Icon Visua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132" y="1740481"/>
            <a:ext cx="731408" cy="7314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61682" y="2656416"/>
            <a:ext cx="844310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75">
              <a:lnSpc>
                <a:spcPct val="120000"/>
              </a:lnSpc>
              <a:spcBef>
                <a:spcPts val="1176"/>
              </a:spcBef>
              <a:defRPr/>
            </a:pPr>
            <a:r>
              <a:rPr lang="en-US" sz="1500">
                <a:solidFill>
                  <a:srgbClr val="404041"/>
                </a:solidFill>
                <a:latin typeface="Segoe UI" panose="020B0502040204020203" pitchFamily="34" charset="0"/>
                <a:ea typeface="Segoe UI Light" charset="0"/>
                <a:cs typeface="Segoe UI" panose="020B0502040204020203" pitchFamily="34" charset="0"/>
              </a:rPr>
              <a:t>Visual
</a:t>
            </a:r>
            <a:endParaRPr lang="en-US" sz="1471" b="1">
              <a:solidFill>
                <a:srgbClr val="40404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pic>
        <p:nvPicPr>
          <p:cNvPr id="18" name="Picture 17" descr="Illustration of an ear" title="Icon Hear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520" y="1740481"/>
            <a:ext cx="731408" cy="73140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88464" y="2656416"/>
            <a:ext cx="916915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75">
              <a:lnSpc>
                <a:spcPct val="120000"/>
              </a:lnSpc>
              <a:spcBef>
                <a:spcPts val="1176"/>
              </a:spcBef>
              <a:defRPr/>
            </a:pPr>
            <a:r>
              <a:rPr lang="en-CA" sz="1500">
                <a:latin typeface="Segoe UI" panose="020B0502040204020203" pitchFamily="34" charset="0"/>
                <a:cs typeface="Segoe UI" panose="020B0502040204020203" pitchFamily="34" charset="0"/>
              </a:rPr>
              <a:t>Hearing
</a:t>
            </a:r>
            <a:endParaRPr lang="en-US" sz="1500" b="1">
              <a:solidFill>
                <a:srgbClr val="404041"/>
              </a:solidFill>
              <a:latin typeface="Segoe UI" panose="020B0502040204020203" pitchFamily="34" charset="0"/>
              <a:ea typeface="Segoe UI Light" charset="0"/>
              <a:cs typeface="Segoe UI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80275" y="2490337"/>
            <a:ext cx="1263536" cy="105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75">
              <a:lnSpc>
                <a:spcPct val="120000"/>
              </a:lnSpc>
              <a:spcBef>
                <a:spcPts val="1176"/>
              </a:spcBef>
              <a:defRPr/>
            </a:pPr>
            <a:r>
              <a:rPr lang="fr-CA" sz="1500">
                <a:solidFill>
                  <a:srgbClr val="404041"/>
                </a:solidFill>
                <a:latin typeface="Segoe UI" panose="020B0502040204020203" pitchFamily="34" charset="0"/>
                <a:ea typeface="Segoe UI Light" charset="0"/>
                <a:cs typeface="Segoe UI" panose="020B0502040204020203" pitchFamily="34" charset="0"/>
              </a:rPr>
              <a:t>Mental Health
</a:t>
            </a:r>
            <a:endParaRPr lang="en-US" sz="1500">
              <a:solidFill>
                <a:srgbClr val="404041"/>
              </a:solidFill>
              <a:latin typeface="Segoe UI" panose="020B0502040204020203" pitchFamily="34" charset="0"/>
              <a:ea typeface="Segoe UI Light" charset="0"/>
              <a:cs typeface="Segoe UI" panose="020B0502040204020203" pitchFamily="34" charset="0"/>
            </a:endParaRPr>
          </a:p>
        </p:txBody>
      </p:sp>
      <p:pic>
        <p:nvPicPr>
          <p:cNvPr id="19" name="Picture 18" descr="Illustration of a head with a brain" title="Icon Cognitiv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070" y="1740480"/>
            <a:ext cx="731409" cy="7314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128794" y="2677320"/>
            <a:ext cx="1414666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75">
              <a:lnSpc>
                <a:spcPct val="120000"/>
              </a:lnSpc>
              <a:spcBef>
                <a:spcPts val="1176"/>
              </a:spcBef>
              <a:defRPr/>
            </a:pPr>
            <a:r>
              <a:rPr lang="en-US" sz="1500">
                <a:solidFill>
                  <a:srgbClr val="404041"/>
                </a:solidFill>
                <a:latin typeface="Segoe UI" panose="020B0502040204020203" pitchFamily="34" charset="0"/>
                <a:ea typeface="Segoe UI Light" charset="0"/>
                <a:cs typeface="Segoe UI" panose="020B0502040204020203" pitchFamily="34" charset="0"/>
              </a:rPr>
              <a:t>Neurodiversity
</a:t>
            </a:r>
          </a:p>
        </p:txBody>
      </p:sp>
      <p:pic>
        <p:nvPicPr>
          <p:cNvPr id="15" name="Picture 14" descr="Illustration of a person using a wheelchair" title="Icon Mobilit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6678" y="1740481"/>
            <a:ext cx="731408" cy="73140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799338" y="2677733"/>
            <a:ext cx="925199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75">
              <a:lnSpc>
                <a:spcPct val="120000"/>
              </a:lnSpc>
              <a:spcBef>
                <a:spcPts val="1176"/>
              </a:spcBef>
              <a:defRPr/>
            </a:pPr>
            <a:r>
              <a:rPr lang="en-US" sz="1500">
                <a:solidFill>
                  <a:srgbClr val="404041"/>
                </a:solidFill>
                <a:latin typeface="Segoe UI" panose="020B0502040204020203" pitchFamily="34" charset="0"/>
                <a:ea typeface="Segoe UI Light" charset="0"/>
                <a:cs typeface="Segoe UI" panose="020B0502040204020203" pitchFamily="34" charset="0"/>
              </a:rPr>
              <a:t>Mobility
</a:t>
            </a:r>
          </a:p>
        </p:txBody>
      </p:sp>
      <p:pic>
        <p:nvPicPr>
          <p:cNvPr id="5" name="Picture 4" descr="Illustration of a neural network" title="Icon Neural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603" y="1740480"/>
            <a:ext cx="731409" cy="73140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297" y="2628836"/>
            <a:ext cx="1526691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75">
              <a:lnSpc>
                <a:spcPct val="120000"/>
              </a:lnSpc>
              <a:spcBef>
                <a:spcPts val="1176"/>
              </a:spcBef>
              <a:defRPr/>
            </a:pPr>
            <a:r>
              <a:rPr lang="fr-CA" sz="1500">
                <a:solidFill>
                  <a:srgbClr val="404041"/>
                </a:solidFill>
                <a:latin typeface="Segoe UI" panose="020B0502040204020203" pitchFamily="34" charset="0"/>
                <a:ea typeface="Segoe UI Light" charset="0"/>
                <a:cs typeface="Segoe UI" panose="020B0502040204020203" pitchFamily="34" charset="0"/>
              </a:rPr>
              <a:t>Learning</a:t>
            </a:r>
            <a:r>
              <a:rPr lang="fr-CA" sz="1471" b="1">
                <a:solidFill>
                  <a:srgbClr val="404041"/>
                </a:solidFill>
                <a:latin typeface="Segoe UI Light" charset="0"/>
                <a:ea typeface="Segoe UI Light" charset="0"/>
                <a:cs typeface="Segoe UI Light" charset="0"/>
              </a:rPr>
              <a:t> </a:t>
            </a:r>
            <a:endParaRPr lang="en-US" sz="1471" b="1">
              <a:solidFill>
                <a:srgbClr val="40404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B95DDD-FFCC-4DBE-827B-8FBB68F8CD50}"/>
              </a:ext>
            </a:extLst>
          </p:cNvPr>
          <p:cNvSpPr txBox="1"/>
          <p:nvPr/>
        </p:nvSpPr>
        <p:spPr>
          <a:xfrm>
            <a:off x="1683068" y="3123865"/>
            <a:ext cx="1522543" cy="1173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444" tIns="107555" rIns="134444" bIns="107555" rtlCol="0" anchor="t"/>
          <a:lstStyle>
            <a:defPPr>
              <a:defRPr lang="en-US"/>
            </a:defPPr>
            <a:lvl1pPr algn="ctr">
              <a:defRPr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10091" indent="-210091" algn="l" defTabSz="68544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3801" algn="l"/>
              </a:tabLst>
              <a:defRPr/>
            </a:pPr>
            <a:r>
              <a:rPr lang="sv-SE" sz="1176">
                <a:solidFill>
                  <a:srgbClr val="2C292A"/>
                </a:solidFill>
                <a:latin typeface="Segoe UI"/>
                <a:ea typeface="Segoe UI" pitchFamily="34" charset="0"/>
                <a:cs typeface="Segoe UI" pitchFamily="34" charset="0"/>
              </a:rPr>
              <a:t>Vision problems
Blind
Color blind</a:t>
            </a:r>
            <a:endParaRPr lang="en-US" sz="1176">
              <a:solidFill>
                <a:srgbClr val="2C292A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8" name="Straight Connector 11" descr="&quot; &quot;">
            <a:extLst>
              <a:ext uri="{FF2B5EF4-FFF2-40B4-BE49-F238E27FC236}">
                <a16:creationId xmlns:a16="http://schemas.microsoft.com/office/drawing/2014/main" id="{EE170431-3237-45C1-B828-FF9E6FA4D058}"/>
              </a:ext>
            </a:extLst>
          </p:cNvPr>
          <p:cNvCxnSpPr/>
          <p:nvPr/>
        </p:nvCxnSpPr>
        <p:spPr>
          <a:xfrm>
            <a:off x="1683068" y="1923616"/>
            <a:ext cx="0" cy="2280992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CCF7888-D6D8-4140-846E-EA542E4C917D}"/>
              </a:ext>
            </a:extLst>
          </p:cNvPr>
          <p:cNvSpPr txBox="1"/>
          <p:nvPr/>
        </p:nvSpPr>
        <p:spPr>
          <a:xfrm>
            <a:off x="3074189" y="3159857"/>
            <a:ext cx="1528473" cy="1173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444" tIns="107555" rIns="134444" bIns="107555" rtlCol="0" anchor="t"/>
          <a:lstStyle>
            <a:defPPr>
              <a:defRPr lang="en-US"/>
            </a:defPPr>
            <a:lvl1pPr algn="ctr">
              <a:defRPr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10091" indent="-210091" algn="l" defTabSz="68544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3801" algn="l"/>
              </a:tabLst>
              <a:defRPr/>
            </a:pPr>
            <a:r>
              <a:rPr lang="en-US" sz="1176">
                <a:solidFill>
                  <a:srgbClr val="2C292A"/>
                </a:solidFill>
                <a:latin typeface="Segoe UI"/>
                <a:ea typeface="Segoe UI" pitchFamily="34" charset="0"/>
                <a:cs typeface="Segoe UI" pitchFamily="34" charset="0"/>
              </a:rPr>
              <a:t>Deaf
Hard of Hearing</a:t>
            </a:r>
          </a:p>
        </p:txBody>
      </p:sp>
      <p:cxnSp>
        <p:nvCxnSpPr>
          <p:cNvPr id="30" name="Straight Connector 11" descr="&quot; &quot;">
            <a:extLst>
              <a:ext uri="{FF2B5EF4-FFF2-40B4-BE49-F238E27FC236}">
                <a16:creationId xmlns:a16="http://schemas.microsoft.com/office/drawing/2014/main" id="{3B1B6A18-C64A-44A4-8C32-17958684E56D}"/>
              </a:ext>
            </a:extLst>
          </p:cNvPr>
          <p:cNvCxnSpPr/>
          <p:nvPr/>
        </p:nvCxnSpPr>
        <p:spPr>
          <a:xfrm>
            <a:off x="3091787" y="1925740"/>
            <a:ext cx="0" cy="2280992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237FAA0-8BDF-496F-9C5E-10602E94FB1D}"/>
              </a:ext>
            </a:extLst>
          </p:cNvPr>
          <p:cNvSpPr txBox="1"/>
          <p:nvPr/>
        </p:nvSpPr>
        <p:spPr>
          <a:xfrm>
            <a:off x="215718" y="3087873"/>
            <a:ext cx="1506245" cy="1173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444" tIns="107555" rIns="134444" bIns="107555" rtlCol="0" anchor="t"/>
          <a:lstStyle>
            <a:defPPr>
              <a:defRPr lang="en-US"/>
            </a:defPPr>
            <a:lvl1pPr algn="ctr">
              <a:defRPr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10091" indent="-210091" algn="l" defTabSz="68544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3801" algn="l"/>
              </a:tabLst>
              <a:defRPr/>
            </a:pPr>
            <a:r>
              <a:rPr lang="en-US" sz="1176">
                <a:solidFill>
                  <a:srgbClr val="2C292A"/>
                </a:solidFill>
                <a:latin typeface="Segoe UI"/>
                <a:ea typeface="Segoe UI" pitchFamily="34" charset="0"/>
                <a:cs typeface="Segoe UI" pitchFamily="34" charset="0"/>
              </a:rPr>
              <a:t>Dyslexia 
Dysgraphia 
Dyscalculia</a:t>
            </a:r>
          </a:p>
        </p:txBody>
      </p:sp>
      <p:cxnSp>
        <p:nvCxnSpPr>
          <p:cNvPr id="32" name="Straight Connector 11" descr="&quot; &quot;">
            <a:extLst>
              <a:ext uri="{FF2B5EF4-FFF2-40B4-BE49-F238E27FC236}">
                <a16:creationId xmlns:a16="http://schemas.microsoft.com/office/drawing/2014/main" id="{C5B29D52-82A6-424F-80E3-1C4C4D79148F}"/>
              </a:ext>
            </a:extLst>
          </p:cNvPr>
          <p:cNvCxnSpPr/>
          <p:nvPr/>
        </p:nvCxnSpPr>
        <p:spPr>
          <a:xfrm>
            <a:off x="4621263" y="1925740"/>
            <a:ext cx="0" cy="2280992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D08BACF-97A8-4808-BD4C-CD81E8212BF1}"/>
              </a:ext>
            </a:extLst>
          </p:cNvPr>
          <p:cNvSpPr txBox="1"/>
          <p:nvPr/>
        </p:nvSpPr>
        <p:spPr>
          <a:xfrm>
            <a:off x="6223523" y="3159857"/>
            <a:ext cx="1428323" cy="1173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444" tIns="107555" rIns="134444" bIns="107555" rtlCol="0" anchor="t"/>
          <a:lstStyle>
            <a:defPPr>
              <a:defRPr lang="en-US"/>
            </a:defPPr>
            <a:lvl1pPr algn="ctr">
              <a:defRPr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10091" indent="-210091" algn="l" defTabSz="68544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3801" algn="l"/>
              </a:tabLst>
              <a:defRPr/>
            </a:pPr>
            <a:r>
              <a:rPr lang="en-US" sz="1176">
                <a:solidFill>
                  <a:srgbClr val="2C292A"/>
                </a:solidFill>
                <a:latin typeface="Segoe UI"/>
                <a:ea typeface="Segoe UI" pitchFamily="34" charset="0"/>
                <a:cs typeface="Segoe UI" pitchFamily="34" charset="0"/>
              </a:rPr>
              <a:t>Autism
ADD/ADHD
Epilepsy</a:t>
            </a:r>
          </a:p>
        </p:txBody>
      </p:sp>
      <p:cxnSp>
        <p:nvCxnSpPr>
          <p:cNvPr id="34" name="Straight Connector 11" descr="&quot; &quot;">
            <a:extLst>
              <a:ext uri="{FF2B5EF4-FFF2-40B4-BE49-F238E27FC236}">
                <a16:creationId xmlns:a16="http://schemas.microsoft.com/office/drawing/2014/main" id="{DE9CEEE6-7A31-4D6E-A4FD-48E83900F8EF}"/>
              </a:ext>
            </a:extLst>
          </p:cNvPr>
          <p:cNvCxnSpPr/>
          <p:nvPr/>
        </p:nvCxnSpPr>
        <p:spPr>
          <a:xfrm>
            <a:off x="6100364" y="1925740"/>
            <a:ext cx="0" cy="2280992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1921FAE-2F94-4D03-AD93-678801AF39E1}"/>
              </a:ext>
            </a:extLst>
          </p:cNvPr>
          <p:cNvSpPr txBox="1"/>
          <p:nvPr/>
        </p:nvSpPr>
        <p:spPr>
          <a:xfrm>
            <a:off x="4596732" y="3159857"/>
            <a:ext cx="1557776" cy="1173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444" tIns="107555" rIns="134444" bIns="107555" rtlCol="0" anchor="t"/>
          <a:lstStyle>
            <a:defPPr>
              <a:defRPr lang="en-US"/>
            </a:defPPr>
            <a:lvl1pPr algn="ctr">
              <a:defRPr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10091" indent="-210091" algn="l" defTabSz="68544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3801" algn="l"/>
              </a:tabLst>
              <a:defRPr/>
            </a:pPr>
            <a:r>
              <a:rPr lang="en-US" sz="1176">
                <a:solidFill>
                  <a:srgbClr val="2C292A"/>
                </a:solidFill>
                <a:latin typeface="Segoe UI"/>
                <a:ea typeface="Segoe UI" pitchFamily="34" charset="0"/>
                <a:cs typeface="Segoe UI" pitchFamily="34" charset="0"/>
              </a:rPr>
              <a:t>Cerebral palsy
Muscular dystrophy
Amputation</a:t>
            </a:r>
          </a:p>
        </p:txBody>
      </p:sp>
      <p:cxnSp>
        <p:nvCxnSpPr>
          <p:cNvPr id="36" name="Straight Connector 11" descr="&quot; &quot;">
            <a:extLst>
              <a:ext uri="{FF2B5EF4-FFF2-40B4-BE49-F238E27FC236}">
                <a16:creationId xmlns:a16="http://schemas.microsoft.com/office/drawing/2014/main" id="{F464968F-B2AE-46BE-A567-9CE292A6C411}"/>
              </a:ext>
            </a:extLst>
          </p:cNvPr>
          <p:cNvCxnSpPr/>
          <p:nvPr/>
        </p:nvCxnSpPr>
        <p:spPr>
          <a:xfrm>
            <a:off x="7666866" y="1923616"/>
            <a:ext cx="0" cy="2280992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4835E19-C1B2-415C-900B-7A7423642F55}"/>
              </a:ext>
            </a:extLst>
          </p:cNvPr>
          <p:cNvSpPr txBox="1"/>
          <p:nvPr/>
        </p:nvSpPr>
        <p:spPr>
          <a:xfrm>
            <a:off x="7680275" y="3126300"/>
            <a:ext cx="1516906" cy="1173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444" tIns="107555" rIns="134444" bIns="107555" rtlCol="0" anchor="t"/>
          <a:lstStyle>
            <a:defPPr>
              <a:defRPr lang="en-US"/>
            </a:defPPr>
            <a:lvl1pPr algn="ctr">
              <a:defRPr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10091" indent="-210091" algn="l" defTabSz="68544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3801" algn="l"/>
              </a:tabLst>
              <a:defRPr/>
            </a:pPr>
            <a:r>
              <a:rPr lang="en-CA" sz="1176">
                <a:solidFill>
                  <a:srgbClr val="2C292A"/>
                </a:solidFill>
                <a:latin typeface="Segoe UI"/>
                <a:ea typeface="Segoe UI" pitchFamily="34" charset="0"/>
                <a:cs typeface="Segoe UI" pitchFamily="34" charset="0"/>
              </a:rPr>
              <a:t>Anxiety 
Depression</a:t>
            </a:r>
          </a:p>
        </p:txBody>
      </p:sp>
      <p:grpSp>
        <p:nvGrpSpPr>
          <p:cNvPr id="4" name="Group 3" descr="Picture of head with medical symbol">
            <a:extLst>
              <a:ext uri="{FF2B5EF4-FFF2-40B4-BE49-F238E27FC236}">
                <a16:creationId xmlns:a16="http://schemas.microsoft.com/office/drawing/2014/main" id="{6931210D-76E9-4A48-91E0-CBAA91E72B66}"/>
              </a:ext>
            </a:extLst>
          </p:cNvPr>
          <p:cNvGrpSpPr/>
          <p:nvPr/>
        </p:nvGrpSpPr>
        <p:grpSpPr>
          <a:xfrm>
            <a:off x="7966761" y="1740480"/>
            <a:ext cx="731409" cy="731409"/>
            <a:chOff x="10890187" y="2366677"/>
            <a:chExt cx="994767" cy="994767"/>
          </a:xfrm>
        </p:grpSpPr>
        <p:pic>
          <p:nvPicPr>
            <p:cNvPr id="38" name="Picture 37" descr="Illustration of a head with a brain" title="Icon Cognitive">
              <a:extLst>
                <a:ext uri="{FF2B5EF4-FFF2-40B4-BE49-F238E27FC236}">
                  <a16:creationId xmlns:a16="http://schemas.microsoft.com/office/drawing/2014/main" id="{BF2AA21E-F093-46DB-A563-746E9B585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90187" y="2366677"/>
              <a:ext cx="994767" cy="994767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77EFD72-4594-4DB7-8892-CDF8EE4476E8}"/>
                </a:ext>
              </a:extLst>
            </p:cNvPr>
            <p:cNvGrpSpPr/>
            <p:nvPr/>
          </p:nvGrpSpPr>
          <p:grpSpPr>
            <a:xfrm>
              <a:off x="11203273" y="2579773"/>
              <a:ext cx="428739" cy="399475"/>
              <a:chOff x="11669235" y="524888"/>
              <a:chExt cx="378292" cy="37829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03466FF-CE1D-43DE-BB9F-0A6FF0818F82}"/>
                  </a:ext>
                </a:extLst>
              </p:cNvPr>
              <p:cNvSpPr/>
              <p:nvPr/>
            </p:nvSpPr>
            <p:spPr bwMode="auto">
              <a:xfrm>
                <a:off x="11669235" y="524888"/>
                <a:ext cx="378292" cy="37829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34290" rIns="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5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7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45" name="Plus Sign 44">
                <a:extLst>
                  <a:ext uri="{FF2B5EF4-FFF2-40B4-BE49-F238E27FC236}">
                    <a16:creationId xmlns:a16="http://schemas.microsoft.com/office/drawing/2014/main" id="{6028C372-0E11-4419-A8D4-EBB1BC2E86D0}"/>
                  </a:ext>
                </a:extLst>
              </p:cNvPr>
              <p:cNvSpPr/>
              <p:nvPr/>
            </p:nvSpPr>
            <p:spPr bwMode="auto">
              <a:xfrm>
                <a:off x="11706106" y="544242"/>
                <a:ext cx="291553" cy="321544"/>
              </a:xfrm>
              <a:prstGeom prst="mathPlus">
                <a:avLst/>
              </a:prstGeom>
              <a:solidFill>
                <a:srgbClr val="5C2D8E"/>
              </a:solidFill>
              <a:ln w="19050"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34290" rIns="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5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71">
                  <a:solidFill>
                    <a:srgbClr val="7030A0"/>
                  </a:solidFill>
                  <a:latin typeface="Segoe UI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5462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1626300" y="1896403"/>
            <a:ext cx="5891400" cy="14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CREAT</a:t>
            </a:r>
            <a:r>
              <a:rPr lang="en-CA"/>
              <a:t>ING ACCESSIBLE PRESENTATIONS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E8E8-9476-46A9-A0CD-A2F2037C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PowerPoint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71D26D-5088-4DD8-8793-5B7309E640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Online version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07A09-A221-4894-A7FE-FDB173BBB33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/>
              <a:t>Subtitling</a:t>
            </a:r>
          </a:p>
          <a:p>
            <a:r>
              <a:rPr lang="en-US"/>
              <a:t>Rehearse with a coach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5428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9BB8-195A-40F1-A8CF-93EDBF47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24" y="198596"/>
            <a:ext cx="4204669" cy="1499811"/>
          </a:xfrm>
        </p:spPr>
        <p:txBody>
          <a:bodyPr>
            <a:normAutofit fontScale="90000"/>
          </a:bodyPr>
          <a:lstStyle/>
          <a:p>
            <a:r>
              <a:rPr lang="en-US" sz="300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/>
              </a:rPr>
              <a:t>Improve your communication with Presenter Coach in PowerPoint
</a:t>
            </a:r>
            <a:endParaRPr lang="en-US" sz="3000">
              <a:solidFill>
                <a:schemeClr val="bg1">
                  <a:lumMod val="50000"/>
                </a:schemeClr>
              </a:solidFill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3888D-C4AA-406B-9A2A-68F6C3D9C027}"/>
              </a:ext>
            </a:extLst>
          </p:cNvPr>
          <p:cNvSpPr txBox="1"/>
          <p:nvPr/>
        </p:nvSpPr>
        <p:spPr>
          <a:xfrm>
            <a:off x="202551" y="1762875"/>
            <a:ext cx="3922946" cy="3459763"/>
          </a:xfrm>
          <a:prstGeom prst="rect">
            <a:avLst/>
          </a:prstGeom>
          <a:noFill/>
        </p:spPr>
        <p:txBody>
          <a:bodyPr wrap="square" lIns="137141" tIns="109713" rIns="137141" bIns="109713" rtlCol="0">
            <a:spAutoFit/>
          </a:bodyPr>
          <a:lstStyle/>
          <a:p>
            <a:pPr defTabSz="685644" fontAlgn="base">
              <a:lnSpc>
                <a:spcPct val="107000"/>
              </a:lnSpc>
              <a:defRPr/>
            </a:pPr>
            <a:r>
              <a:rPr lang="en-US" sz="1800">
                <a:solidFill>
                  <a:srgbClr val="505050">
                    <a:lumMod val="50000"/>
                  </a:srgbClr>
                </a:solidFill>
                <a:latin typeface="Segoe UI Light"/>
                <a:ea typeface="Times New Roman" panose="02020603050405020304" pitchFamily="18" charset="0"/>
                <a:cs typeface="Calibri" panose="020F0502020204030204" pitchFamily="34" charset="0"/>
              </a:rPr>
              <a:t>Delivering presentations with confidence in front of others is essential not only in a school setting but also in the workplace.
</a:t>
            </a:r>
          </a:p>
          <a:p>
            <a:pPr defTabSz="685644" fontAlgn="base">
              <a:lnSpc>
                <a:spcPct val="107000"/>
              </a:lnSpc>
              <a:defRPr/>
            </a:pPr>
            <a:r>
              <a:rPr lang="en-US" sz="1800">
                <a:solidFill>
                  <a:srgbClr val="505050">
                    <a:lumMod val="50000"/>
                  </a:srgbClr>
                </a:solidFill>
                <a:latin typeface="Segoe UI Light"/>
                <a:ea typeface="Times New Roman" panose="02020603050405020304" pitchFamily="18" charset="0"/>
                <a:cs typeface="Calibri" panose="020F0502020204030204" pitchFamily="34" charset="0"/>
              </a:rPr>
              <a:t>Based on best practices and academic research, we've incorporated common tips and tricks into Presenter Coach to help teachers and students make presentations more effective.
</a:t>
            </a:r>
          </a:p>
        </p:txBody>
      </p:sp>
      <p:pic>
        <p:nvPicPr>
          <p:cNvPr id="4" name="Picture Placeholder 13" descr="Picture of student smiling next to teacher">
            <a:extLst>
              <a:ext uri="{FF2B5EF4-FFF2-40B4-BE49-F238E27FC236}">
                <a16:creationId xmlns:a16="http://schemas.microsoft.com/office/drawing/2014/main" id="{FD12A93D-43AC-4107-8FF0-874058077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00" r="14234"/>
          <a:stretch/>
        </p:blipFill>
        <p:spPr>
          <a:xfrm>
            <a:off x="4407220" y="366"/>
            <a:ext cx="5142770" cy="5142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86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9BB8-195A-40F1-A8CF-93EDBF47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205" y="217468"/>
            <a:ext cx="5033643" cy="1311728"/>
          </a:xfrm>
        </p:spPr>
        <p:txBody>
          <a:bodyPr>
            <a:normAutofit fontScale="90000"/>
          </a:bodyPr>
          <a:lstStyle/>
          <a:p>
            <a:r>
              <a:rPr lang="en-US" sz="300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/>
              </a:rPr>
              <a:t>Students “Rehearse with a Coach" with microphone
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3888D-C4AA-406B-9A2A-68F6C3D9C027}"/>
              </a:ext>
            </a:extLst>
          </p:cNvPr>
          <p:cNvSpPr txBox="1"/>
          <p:nvPr/>
        </p:nvSpPr>
        <p:spPr>
          <a:xfrm>
            <a:off x="4109709" y="1217101"/>
            <a:ext cx="5033643" cy="3908219"/>
          </a:xfrm>
          <a:prstGeom prst="rect">
            <a:avLst/>
          </a:prstGeom>
          <a:noFill/>
        </p:spPr>
        <p:txBody>
          <a:bodyPr wrap="square" lIns="137141" tIns="109713" rIns="137141" bIns="109713" rtlCol="0" anchor="t">
            <a:spAutoFit/>
          </a:bodyPr>
          <a:lstStyle/>
          <a:p>
            <a:pPr defTabSz="685644" fontAlgn="base">
              <a:lnSpc>
                <a:spcPct val="107000"/>
              </a:lnSpc>
            </a:pPr>
            <a:r>
              <a:rPr lang="en-US" sz="1500" b="1" u="sng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
</a:t>
            </a:r>
            <a:r>
              <a:rPr lang="en-US" sz="1500" b="1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Receive advice on:  
</a:t>
            </a:r>
            <a:r>
              <a:rPr lang="en-US" sz="1500" b="1" u="sng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Rhythm</a:t>
            </a:r>
            <a:r>
              <a:rPr lang="en-US" sz="1500" b="1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: if you speak too fast/slow 
</a:t>
            </a:r>
            <a:r>
              <a:rPr lang="en-US" sz="1500" b="1" u="sng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Stutter Words</a:t>
            </a:r>
            <a:r>
              <a:rPr lang="en-US" sz="1500" b="1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: if you say too many words like: eh, um, ok etc.  too often 
</a:t>
            </a:r>
            <a:r>
              <a:rPr lang="en-US" sz="1500" b="1" u="sng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Insensitive phrases</a:t>
            </a:r>
            <a:r>
              <a:rPr lang="en-US" sz="1500" b="1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: phrases that are biased towards people of different sex, disability, race,
</a:t>
            </a:r>
            <a:r>
              <a:rPr lang="en-US" sz="1500" b="1" u="sng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Narrator</a:t>
            </a:r>
            <a:r>
              <a:rPr lang="en-US" sz="1500" b="1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: detect if you read too much what is written on the slide
 </a:t>
            </a:r>
          </a:p>
          <a:p>
            <a:pPr defTabSz="685644" fontAlgn="base">
              <a:lnSpc>
                <a:spcPct val="107000"/>
              </a:lnSpc>
            </a:pPr>
            <a:r>
              <a:rPr lang="en-US" sz="1500" b="1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At the end of each practice, you will receive a detailed report and tips for future presentations!  </a:t>
            </a:r>
            <a:br>
              <a:rPr lang="en-US" sz="1500" b="1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</a:br>
            <a:r>
              <a:rPr lang="en-US" sz="1500" b="1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
'Available only online version at the moment'</a:t>
            </a:r>
            <a:r>
              <a:rPr lang="en-US" sz="1500" b="1" u="sng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
</a:t>
            </a:r>
            <a:endParaRPr lang="en-US" sz="1500" i="1">
              <a:solidFill>
                <a:srgbClr val="505050"/>
              </a:solidFill>
              <a:latin typeface="Segoe UI"/>
              <a:cs typeface="Segoe UI"/>
            </a:endParaRPr>
          </a:p>
        </p:txBody>
      </p:sp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DA4C3154-8C1A-4643-81B4-5D41AF0F0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67" r="16667"/>
          <a:stretch>
            <a:fillRect/>
          </a:stretch>
        </p:blipFill>
        <p:spPr>
          <a:xfrm>
            <a:off x="-1159374" y="366"/>
            <a:ext cx="5142770" cy="5142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380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9BB8-195A-40F1-A8CF-93EDBF47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12" y="58629"/>
            <a:ext cx="8911908" cy="6883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/>
              </a:rPr>
              <a:t>Screen Recording and Subtitling
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3888D-C4AA-406B-9A2A-68F6C3D9C027}"/>
              </a:ext>
            </a:extLst>
          </p:cNvPr>
          <p:cNvSpPr txBox="1"/>
          <p:nvPr/>
        </p:nvSpPr>
        <p:spPr>
          <a:xfrm>
            <a:off x="671848" y="2959269"/>
            <a:ext cx="7800303" cy="1685303"/>
          </a:xfrm>
          <a:prstGeom prst="rect">
            <a:avLst/>
          </a:prstGeom>
          <a:noFill/>
        </p:spPr>
        <p:txBody>
          <a:bodyPr wrap="square" lIns="137141" tIns="109713" rIns="137141" bIns="109713" rtlCol="0" anchor="t">
            <a:spAutoFit/>
          </a:bodyPr>
          <a:lstStyle/>
          <a:p>
            <a:pPr defTabSz="685644" fontAlgn="base">
              <a:lnSpc>
                <a:spcPct val="107000"/>
              </a:lnSpc>
            </a:pPr>
            <a:r>
              <a:rPr lang="en-US" sz="1500" b="1" u="sng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Subtitling:</a:t>
            </a:r>
            <a:r>
              <a:rPr lang="en-US" sz="1500" b="1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 Anyone can follow along on their own device to see the subtitles in front of them</a:t>
            </a:r>
          </a:p>
          <a:p>
            <a:pPr defTabSz="685644" fontAlgn="base">
              <a:lnSpc>
                <a:spcPct val="107000"/>
              </a:lnSpc>
            </a:pPr>
            <a:r>
              <a:rPr lang="en-US" sz="1500" b="1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	   Using the Microsoft Translator app</a:t>
            </a:r>
          </a:p>
          <a:p>
            <a:pPr defTabSz="685644" fontAlgn="base">
              <a:lnSpc>
                <a:spcPct val="107000"/>
              </a:lnSpc>
            </a:pPr>
            <a:r>
              <a:rPr lang="en-US" sz="1500" b="1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
</a:t>
            </a:r>
            <a:r>
              <a:rPr lang="en-US" sz="1500" b="1" u="sng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Recording your Slideshow</a:t>
            </a:r>
            <a:r>
              <a:rPr lang="en-US" sz="1500" b="1">
                <a:solidFill>
                  <a:srgbClr val="505050"/>
                </a:solidFill>
                <a:latin typeface="Segoe UI Light"/>
                <a:ea typeface="Times New Roman" panose="02020603050405020304" pitchFamily="18" charset="0"/>
                <a:cs typeface="Calibri"/>
              </a:rPr>
              <a:t>: Film yourself presenting as well as your presentation at the same 			  time and then save for students to review at a later date 
</a:t>
            </a:r>
            <a:endParaRPr lang="en-US" sz="1500" i="1">
              <a:solidFill>
                <a:srgbClr val="505050"/>
              </a:solidFill>
              <a:latin typeface="Segoe UI"/>
              <a:cs typeface="Segoe U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CEDB0-AEAA-4619-8138-7365E2646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8953"/>
            <a:ext cx="9144000" cy="11052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FB19C3-5693-4E22-B65F-3AEA580E16DE}"/>
              </a:ext>
            </a:extLst>
          </p:cNvPr>
          <p:cNvSpPr/>
          <p:nvPr/>
        </p:nvSpPr>
        <p:spPr>
          <a:xfrm>
            <a:off x="6778580" y="1313645"/>
            <a:ext cx="2365420" cy="8705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F149DB-19F6-48AB-832A-C8819BA8976C}"/>
              </a:ext>
            </a:extLst>
          </p:cNvPr>
          <p:cNvSpPr/>
          <p:nvPr/>
        </p:nvSpPr>
        <p:spPr>
          <a:xfrm>
            <a:off x="2603679" y="1313644"/>
            <a:ext cx="2365420" cy="8705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18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1582894" y="2339564"/>
            <a:ext cx="5891400" cy="17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PAUSE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REWIND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REPLAY</a:t>
            </a:r>
            <a:endParaRPr/>
          </a:p>
        </p:txBody>
      </p:sp>
      <p:pic>
        <p:nvPicPr>
          <p:cNvPr id="62" name="Google Shape;62;p13" descr="Learning Light Bulbs: Broadcast Learning with YouTube Live!"/>
          <p:cNvPicPr preferRelativeResize="0"/>
          <p:nvPr/>
        </p:nvPicPr>
        <p:blipFill rotWithShape="1">
          <a:blip r:embed="rId3">
            <a:alphaModFix/>
          </a:blip>
          <a:srcRect t="25327" b="27152"/>
          <a:stretch/>
        </p:blipFill>
        <p:spPr>
          <a:xfrm>
            <a:off x="1785938" y="526050"/>
            <a:ext cx="5572125" cy="147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918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E8E8-9476-46A9-A0CD-A2F2037C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71D26D-5088-4DD8-8793-5B7309E640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Online version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07A09-A221-4894-A7FE-FDB173BBB33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/>
              <a:t>Closed Caption</a:t>
            </a:r>
          </a:p>
          <a:p>
            <a:r>
              <a:rPr lang="en-US"/>
              <a:t>Voice Typing 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6163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1626300" y="1643125"/>
            <a:ext cx="5891400" cy="14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Immersive Reader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4187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90ABC34-6BD5-43EA-B802-134BB3D14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9" r="10777" b="-1"/>
          <a:stretch/>
        </p:blipFill>
        <p:spPr>
          <a:xfrm>
            <a:off x="3082596" y="7"/>
            <a:ext cx="6061405" cy="5143493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3C47EC-978D-419F-8CEF-2BAF16C8C50A}"/>
              </a:ext>
            </a:extLst>
          </p:cNvPr>
          <p:cNvSpPr txBox="1">
            <a:spLocks/>
          </p:cNvSpPr>
          <p:nvPr/>
        </p:nvSpPr>
        <p:spPr>
          <a:xfrm>
            <a:off x="358486" y="841772"/>
            <a:ext cx="3017520" cy="240310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50"/>
              </a:spcAft>
            </a:pPr>
            <a:r>
              <a:rPr lang="en-US" sz="3600"/>
              <a:t>Microsoft Edge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B1D06-321D-4229-A7A5-36E2C4D66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2873675" cy="341640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9796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D0BB-8E3D-46ED-9807-C3BFB1D26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340" y="233172"/>
            <a:ext cx="5987034" cy="651510"/>
          </a:xfrm>
        </p:spPr>
        <p:txBody>
          <a:bodyPr spcFirstLastPara="1" vert="horz" wrap="square" lIns="68580" tIns="34290" rIns="68580" bIns="34290" rtlCol="0" anchor="ctr" anchorCtr="0">
            <a:normAutofit fontScale="90000"/>
          </a:bodyPr>
          <a:lstStyle/>
          <a:p>
            <a:pPr algn="ctr"/>
            <a:r>
              <a:rPr lang="en-US" sz="3000"/>
              <a:t>Word
</a:t>
            </a: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36628C-7B44-4EA0-83C8-BF4B81B2E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r="5417" b="-1"/>
          <a:stretch/>
        </p:blipFill>
        <p:spPr>
          <a:xfrm>
            <a:off x="314873" y="1596259"/>
            <a:ext cx="4183380" cy="3062452"/>
          </a:xfrm>
          <a:prstGeom prst="rect">
            <a:avLst/>
          </a:prstGeom>
        </p:spPr>
      </p:pic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70A8FD-30A7-4351-940A-876AA4ABD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5" b="2"/>
          <a:stretch/>
        </p:blipFill>
        <p:spPr>
          <a:xfrm>
            <a:off x="4645749" y="1596276"/>
            <a:ext cx="4183380" cy="306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5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1626300" y="1643125"/>
            <a:ext cx="5891400" cy="14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CA" sz="3200"/>
              <a:t>Dictation</a:t>
            </a:r>
            <a:br>
              <a:rPr lang="en-CA" sz="2400"/>
            </a:br>
            <a:br>
              <a:rPr lang="en-CA" sz="2400"/>
            </a:br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3117663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of messy handwriting, surrounded by teacher writing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9006" y="-1909477"/>
            <a:ext cx="6804629" cy="896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8084" y="1456526"/>
            <a:ext cx="4075916" cy="117878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685537">
              <a:defRPr/>
            </a:pPr>
            <a:r>
              <a:rPr lang="en-US" sz="1765" b="1">
                <a:solidFill>
                  <a:prstClr val="white"/>
                </a:solidFill>
                <a:latin typeface="Segoe UI Light"/>
              </a:rPr>
              <a:t>The draft sheet of a 9-year-old boy with a learning disability
(dyslexia).
</a:t>
            </a: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3D7CD5-DF0B-4ADA-9F22-CFF0E67E59A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Picture of 9 year old </a:t>
            </a:r>
            <a:r>
              <a:rPr lang="en-US" err="1"/>
              <a:t>old</a:t>
            </a:r>
            <a:r>
              <a:rPr lang="en-US"/>
              <a:t> student writing sample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0007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of typed out page of wri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1" y="223567"/>
            <a:ext cx="6165649" cy="439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68085" y="329887"/>
            <a:ext cx="4075916" cy="906210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t">
            <a:spAutoFit/>
          </a:bodyPr>
          <a:lstStyle/>
          <a:p>
            <a:pPr defTabSz="685537">
              <a:defRPr/>
            </a:pPr>
            <a:r>
              <a:rPr lang="en-US" sz="1763" b="1">
                <a:latin typeface="Segoe UI Light"/>
              </a:rPr>
              <a:t>This same boy was able to complete the text below using OneNote.
</a:t>
            </a:r>
            <a:endParaRPr lang="fr-CA" sz="1763" b="1">
              <a:latin typeface="Segoe UI Light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91DBF4-D165-48FD-B69E-4FFA31D2F3D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9 year old writing sample slide, after tool use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895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of messy writing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155" y="-641315"/>
            <a:ext cx="5099177" cy="645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8085" y="257157"/>
            <a:ext cx="4075916" cy="640945"/>
          </a:xfrm>
          <a:prstGeom prst="rect">
            <a:avLst/>
          </a:prstGeom>
          <a:solidFill>
            <a:srgbClr val="E930EE"/>
          </a:solidFill>
        </p:spPr>
        <p:txBody>
          <a:bodyPr wrap="square" rtlCol="0">
            <a:spAutoFit/>
          </a:bodyPr>
          <a:lstStyle/>
          <a:p>
            <a:pPr defTabSz="685537">
              <a:defRPr/>
            </a:pPr>
            <a:r>
              <a:rPr lang="en-US" sz="1765" b="1">
                <a:solidFill>
                  <a:prstClr val="white"/>
                </a:solidFill>
                <a:latin typeface="Segoe UI Light"/>
              </a:rPr>
              <a:t>Here's an 11-year-old girl's draft</a:t>
            </a:r>
            <a:r>
              <a:rPr lang="en-GB" sz="1765" b="1">
                <a:solidFill>
                  <a:prstClr val="white"/>
                </a:solidFill>
                <a:latin typeface="Segoe UI Light"/>
              </a:rPr>
              <a:t>. </a:t>
            </a:r>
          </a:p>
          <a:p>
            <a:pPr defTabSz="685537">
              <a:defRPr/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BEE4F3-C4B9-4E9F-8535-05323E196B7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11 year old student writing sample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8450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of nicely typed out story 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063" y="554794"/>
            <a:ext cx="6166922" cy="37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 txBox="1">
            <a:spLocks noGrp="1"/>
          </p:cNvSpPr>
          <p:nvPr>
            <p:ph sz="half" idx="2"/>
          </p:nvPr>
        </p:nvSpPr>
        <p:spPr>
          <a:xfrm>
            <a:off x="7138589" y="478625"/>
            <a:ext cx="2005412" cy="1661993"/>
          </a:xfrm>
          <a:prstGeom prst="rect">
            <a:avLst/>
          </a:prstGeom>
          <a:solidFill>
            <a:srgbClr val="E930EE"/>
          </a:solidFill>
        </p:spPr>
        <p:txBody>
          <a:bodyPr spcFirstLastPara="1" vert="horz" wrap="square" lIns="68580" tIns="34290" rIns="68580" bIns="34290" rtlCol="0" anchor="t" anchorCtr="0">
            <a:spAutoFit/>
          </a:bodyPr>
          <a:lstStyle/>
          <a:p>
            <a:pPr marL="0" indent="0">
              <a:buNone/>
            </a:pPr>
            <a:r>
              <a:rPr lang="en-US"/>
              <a:t>That same girl there was able to write this with OneNote.
</a:t>
            </a:r>
            <a:endParaRPr lang="en-GB"/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8DCC93-61C1-4060-A2C0-52FB6CDD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Picture of kids writing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833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fore using Dictation" descr="A close up of written text on paper">
            <a:extLst>
              <a:ext uri="{FF2B5EF4-FFF2-40B4-BE49-F238E27FC236}">
                <a16:creationId xmlns:a16="http://schemas.microsoft.com/office/drawing/2014/main" id="{9719C3D2-388F-4442-A0C4-07725B6E6E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686590" y="1256918"/>
            <a:ext cx="2298400" cy="3734067"/>
          </a:xfrm>
        </p:spPr>
      </p:pic>
      <p:pic>
        <p:nvPicPr>
          <p:cNvPr id="9" name="After using Dictation" descr="A close up of written text on a printed page">
            <a:extLst>
              <a:ext uri="{FF2B5EF4-FFF2-40B4-BE49-F238E27FC236}">
                <a16:creationId xmlns:a16="http://schemas.microsoft.com/office/drawing/2014/main" id="{C2F4EE23-B9FD-449F-9C11-E4853679C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037" y="1259348"/>
            <a:ext cx="2957257" cy="3757971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D69F08B-65BE-4C13-ACF5-F1A66B16A7C6}"/>
              </a:ext>
            </a:extLst>
          </p:cNvPr>
          <p:cNvSpPr txBox="1">
            <a:spLocks/>
          </p:cNvSpPr>
          <p:nvPr/>
        </p:nvSpPr>
        <p:spPr>
          <a:xfrm>
            <a:off x="757348" y="261854"/>
            <a:ext cx="7383382" cy="1418083"/>
          </a:xfrm>
          <a:prstGeom prst="rect">
            <a:avLst/>
          </a:prstGeom>
        </p:spPr>
        <p:txBody>
          <a:bodyPr/>
          <a:lstStyle>
            <a:lvl1pPr marL="224097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529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48193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74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72290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96386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20483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644">
              <a:buNone/>
            </a:pPr>
            <a:r>
              <a:rPr lang="en-US" sz="3000">
                <a:solidFill>
                  <a:srgbClr val="353535">
                    <a:lumMod val="50000"/>
                  </a:srgbClr>
                </a:solidFill>
                <a:latin typeface="Segoe UI Light"/>
              </a:rPr>
              <a:t>Before and After a text of a student in Grade 8 with Dictation
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983EB6-CE3D-42DC-8E4B-A982AFAC3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Picture of 7</a:t>
            </a:r>
            <a:r>
              <a:rPr lang="en-US" baseline="30000"/>
              <a:t>th</a:t>
            </a:r>
            <a:r>
              <a:rPr lang="en-US"/>
              <a:t> grade  student writing sample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6076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body" idx="1"/>
          </p:nvPr>
        </p:nvSpPr>
        <p:spPr>
          <a:xfrm>
            <a:off x="145600" y="639625"/>
            <a:ext cx="5942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Team for Today</a:t>
            </a:r>
            <a:endParaRPr/>
          </a:p>
        </p:txBody>
      </p:sp>
      <p:sp>
        <p:nvSpPr>
          <p:cNvPr id="54" name="Google Shape;54;p12"/>
          <p:cNvSpPr txBox="1"/>
          <p:nvPr/>
        </p:nvSpPr>
        <p:spPr>
          <a:xfrm>
            <a:off x="90152" y="3600449"/>
            <a:ext cx="2002444" cy="1353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>
                <a:solidFill>
                  <a:srgbClr val="49535E"/>
                </a:solidFill>
                <a:latin typeface="Raleway"/>
                <a:ea typeface="Raleway"/>
                <a:cs typeface="Raleway"/>
                <a:sym typeface="Raleway"/>
              </a:rPr>
              <a:t>Alexandra Le Marquand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49535E"/>
                </a:solidFill>
                <a:latin typeface="Raleway"/>
                <a:ea typeface="Raleway"/>
                <a:cs typeface="Raleway"/>
                <a:sym typeface="Raleway"/>
              </a:rPr>
              <a:t>Montreal, Quebec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49535E"/>
                </a:solidFill>
                <a:latin typeface="Raleway"/>
                <a:ea typeface="Raleway"/>
                <a:cs typeface="Raleway"/>
                <a:sym typeface="Raleway"/>
              </a:rPr>
              <a:t>@AlexaLeMar</a:t>
            </a:r>
            <a:endParaRPr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 descr="A picture containing ax, vector graphics, tool&#10;&#10;Description automatically generated">
            <a:extLst>
              <a:ext uri="{FF2B5EF4-FFF2-40B4-BE49-F238E27FC236}">
                <a16:creationId xmlns:a16="http://schemas.microsoft.com/office/drawing/2014/main" id="{61266088-7567-4C34-A60A-08B95EE59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7098" y="4734053"/>
            <a:ext cx="269849" cy="219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9158A3-93D8-4281-B96F-57204B215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23" y="1641068"/>
            <a:ext cx="1464811" cy="1858334"/>
          </a:xfrm>
          <a:prstGeom prst="rect">
            <a:avLst/>
          </a:prstGeom>
        </p:spPr>
      </p:pic>
      <p:pic>
        <p:nvPicPr>
          <p:cNvPr id="8" name="Picture 7" descr="A picture containing ax, vector graphics, tool&#10;&#10;Description automatically generated">
            <a:extLst>
              <a:ext uri="{FF2B5EF4-FFF2-40B4-BE49-F238E27FC236}">
                <a16:creationId xmlns:a16="http://schemas.microsoft.com/office/drawing/2014/main" id="{8B9AA938-11C8-4203-BC57-E06CA4465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46057" y="4734054"/>
            <a:ext cx="318401" cy="21947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C763DADF-4E82-4D7C-81A8-6E859E39B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057" y="1644097"/>
            <a:ext cx="1490042" cy="1855305"/>
          </a:xfrm>
          <a:prstGeom prst="rect">
            <a:avLst/>
          </a:prstGeom>
        </p:spPr>
      </p:pic>
      <p:sp>
        <p:nvSpPr>
          <p:cNvPr id="9" name="Google Shape;54;p12">
            <a:extLst>
              <a:ext uri="{FF2B5EF4-FFF2-40B4-BE49-F238E27FC236}">
                <a16:creationId xmlns:a16="http://schemas.microsoft.com/office/drawing/2014/main" id="{02E2EF67-AB3E-433A-A492-BE5A9D97CA67}"/>
              </a:ext>
            </a:extLst>
          </p:cNvPr>
          <p:cNvSpPr txBox="1"/>
          <p:nvPr/>
        </p:nvSpPr>
        <p:spPr>
          <a:xfrm>
            <a:off x="2274532" y="3600450"/>
            <a:ext cx="1833092" cy="73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600" b="1">
                <a:solidFill>
                  <a:srgbClr val="49535E"/>
                </a:solidFill>
                <a:latin typeface="Raleway"/>
                <a:ea typeface="Raleway"/>
                <a:cs typeface="Raleway"/>
                <a:sym typeface="Raleway"/>
              </a:rPr>
              <a:t>Tammy Lind</a:t>
            </a:r>
            <a:endParaRPr lang="en-CA" sz="1600" b="1">
              <a:solidFill>
                <a:srgbClr val="49535E"/>
              </a:solidFill>
              <a:latin typeface="Raleway"/>
              <a:ea typeface="Raleway"/>
              <a:cs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>
              <a:buSzPts val="1100"/>
            </a:pPr>
            <a:r>
              <a:rPr lang="en-US" sz="1100">
                <a:solidFill>
                  <a:srgbClr val="49535E"/>
                </a:solidFill>
                <a:latin typeface="Raleway"/>
                <a:ea typeface="Raleway"/>
                <a:cs typeface="Raleway"/>
                <a:sym typeface="Raleway"/>
              </a:rPr>
              <a:t>Milwaukee, WI</a:t>
            </a: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>
              <a:buSzPts val="1100"/>
            </a:pPr>
            <a:r>
              <a:rPr lang="en-US" sz="1100">
                <a:solidFill>
                  <a:srgbClr val="49535E"/>
                </a:solidFill>
                <a:latin typeface="Raleway"/>
                <a:ea typeface="Raleway"/>
                <a:cs typeface="Raleway"/>
                <a:sym typeface="Raleway"/>
              </a:rPr>
              <a:t> @TamL17</a:t>
            </a:r>
            <a:endParaRPr lang="en-CA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" name="Google Shape;54;p12">
            <a:extLst>
              <a:ext uri="{FF2B5EF4-FFF2-40B4-BE49-F238E27FC236}">
                <a16:creationId xmlns:a16="http://schemas.microsoft.com/office/drawing/2014/main" id="{9C398220-B08C-4C28-9D32-6379589168B6}"/>
              </a:ext>
            </a:extLst>
          </p:cNvPr>
          <p:cNvSpPr txBox="1"/>
          <p:nvPr/>
        </p:nvSpPr>
        <p:spPr>
          <a:xfrm>
            <a:off x="4289560" y="3600450"/>
            <a:ext cx="1964073" cy="73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600" b="1">
                <a:solidFill>
                  <a:srgbClr val="49535E"/>
                </a:solidFill>
                <a:latin typeface="Raleway"/>
                <a:ea typeface="Raleway"/>
                <a:cs typeface="Raleway"/>
                <a:sym typeface="Raleway"/>
              </a:rPr>
              <a:t>Samantha Woods</a:t>
            </a:r>
            <a:endParaRPr lang="en-CA" sz="1600" b="1">
              <a:solidFill>
                <a:srgbClr val="49535E"/>
              </a:solidFill>
              <a:latin typeface="Raleway"/>
              <a:ea typeface="Raleway"/>
              <a:cs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49535E"/>
                </a:solidFill>
                <a:latin typeface="Raleway"/>
                <a:ea typeface="Raleway"/>
                <a:cs typeface="Raleway"/>
                <a:sym typeface="Raleway"/>
              </a:rPr>
              <a:t>Calgary, Alberta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49535E"/>
                </a:solidFill>
                <a:latin typeface="Raleway"/>
                <a:ea typeface="Raleway"/>
                <a:cs typeface="Raleway"/>
                <a:sym typeface="Raleway"/>
              </a:rPr>
              <a:t> @samantha4better</a:t>
            </a:r>
            <a:endParaRPr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" name="Picture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87B34AA-26FE-4BFF-8F84-8E53D52A2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322" y="1632443"/>
            <a:ext cx="1347351" cy="1863930"/>
          </a:xfrm>
          <a:prstGeom prst="rect">
            <a:avLst/>
          </a:prstGeom>
        </p:spPr>
      </p:pic>
      <p:pic>
        <p:nvPicPr>
          <p:cNvPr id="15" name="Picture 14" descr="A picture containing ax, vector graphics, tool&#10;&#10;Description automatically generated">
            <a:extLst>
              <a:ext uri="{FF2B5EF4-FFF2-40B4-BE49-F238E27FC236}">
                <a16:creationId xmlns:a16="http://schemas.microsoft.com/office/drawing/2014/main" id="{FAD6126F-84DB-4858-AE33-DDAD34B43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30397" y="4734593"/>
            <a:ext cx="269849" cy="219477"/>
          </a:xfrm>
          <a:prstGeom prst="rect">
            <a:avLst/>
          </a:prstGeom>
        </p:spPr>
      </p:pic>
      <p:sp>
        <p:nvSpPr>
          <p:cNvPr id="16" name="Google Shape;54;p12">
            <a:extLst>
              <a:ext uri="{FF2B5EF4-FFF2-40B4-BE49-F238E27FC236}">
                <a16:creationId xmlns:a16="http://schemas.microsoft.com/office/drawing/2014/main" id="{3DFAAE49-C318-4873-866A-84A3220A11F2}"/>
              </a:ext>
            </a:extLst>
          </p:cNvPr>
          <p:cNvSpPr txBox="1"/>
          <p:nvPr/>
        </p:nvSpPr>
        <p:spPr>
          <a:xfrm>
            <a:off x="6349544" y="3609075"/>
            <a:ext cx="2223493" cy="73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600" b="1">
                <a:solidFill>
                  <a:srgbClr val="49535E"/>
                </a:solidFill>
                <a:latin typeface="Raleway"/>
                <a:ea typeface="Raleway"/>
                <a:cs typeface="Raleway"/>
                <a:sym typeface="Raleway"/>
              </a:rPr>
              <a:t>Michelle Armstrong</a:t>
            </a: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49535E"/>
                </a:solidFill>
                <a:latin typeface="Raleway"/>
                <a:ea typeface="Raleway"/>
                <a:cs typeface="Raleway"/>
                <a:sym typeface="Raleway"/>
              </a:rPr>
              <a:t>Calgary, Alberta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49535E"/>
                </a:solidFill>
                <a:latin typeface="Raleway"/>
                <a:ea typeface="Raleway"/>
                <a:cs typeface="Raleway"/>
                <a:sym typeface="Raleway"/>
              </a:rPr>
              <a:t> @armstrongedtech</a:t>
            </a:r>
            <a:endParaRPr sz="11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4953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" name="Picture 12" descr="A person smiling in the snow&#10;&#10;Description automatically generated with medium confidence">
            <a:extLst>
              <a:ext uri="{FF2B5EF4-FFF2-40B4-BE49-F238E27FC236}">
                <a16:creationId xmlns:a16="http://schemas.microsoft.com/office/drawing/2014/main" id="{BE810BA9-87EC-4A59-997B-227F33A923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16" r="17616"/>
          <a:stretch/>
        </p:blipFill>
        <p:spPr>
          <a:xfrm>
            <a:off x="6870373" y="1637837"/>
            <a:ext cx="1239024" cy="1858536"/>
          </a:xfrm>
          <a:prstGeom prst="flowChartProcess">
            <a:avLst/>
          </a:prstGeom>
        </p:spPr>
      </p:pic>
      <p:pic>
        <p:nvPicPr>
          <p:cNvPr id="20" name="Picture 19" descr="A picture containing ax, vector graphics, tool&#10;&#10;Description automatically generated">
            <a:extLst>
              <a:ext uri="{FF2B5EF4-FFF2-40B4-BE49-F238E27FC236}">
                <a16:creationId xmlns:a16="http://schemas.microsoft.com/office/drawing/2014/main" id="{A15108F1-C668-4204-966E-6B2F9D2CA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00524" y="4734594"/>
            <a:ext cx="269849" cy="21947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8B5FED-9E0B-4767-9F0D-003A0D4AD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Microsoft Translator</a:t>
            </a:r>
            <a:endParaRPr lang="en-CA"/>
          </a:p>
        </p:txBody>
      </p:sp>
      <p:pic>
        <p:nvPicPr>
          <p:cNvPr id="3" name="Picture 2" descr="Picture of man and woman sitting at a table">
            <a:hlinkClick r:id="rId2"/>
            <a:extLst>
              <a:ext uri="{FF2B5EF4-FFF2-40B4-BE49-F238E27FC236}">
                <a16:creationId xmlns:a16="http://schemas.microsoft.com/office/drawing/2014/main" id="{F61019F6-9D57-402F-B1B0-B2AF8B78B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3" y="59577"/>
            <a:ext cx="6525259" cy="3400548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3CB0137-8A5D-4882-968C-1E957B047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45217" y="403514"/>
            <a:ext cx="1831693" cy="183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03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265500" y="852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1"/>
          </p:nvPr>
        </p:nvSpPr>
        <p:spPr>
          <a:xfrm>
            <a:off x="265500" y="2422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For You!</a:t>
            </a:r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  <a:buFont typeface="Raleway"/>
              <a:buChar char="➔"/>
            </a:pPr>
            <a:r>
              <a:rPr lang="en"/>
              <a:t> </a:t>
            </a:r>
            <a:r>
              <a:rPr lang="en-US">
                <a:hlinkClick r:id="rId3"/>
              </a:rPr>
              <a:t>Microsoft Accessibility</a:t>
            </a:r>
            <a:endParaRPr/>
          </a:p>
          <a:p>
            <a:pPr>
              <a:lnSpc>
                <a:spcPct val="150000"/>
              </a:lnSpc>
              <a:buFont typeface="Raleway"/>
              <a:buChar char="➔"/>
            </a:pPr>
            <a:r>
              <a:rPr lang="en"/>
              <a:t> </a:t>
            </a:r>
            <a:r>
              <a:rPr lang="en-US">
                <a:hlinkClick r:id="rId4"/>
              </a:rPr>
              <a:t>Share your ideas at User Voice.com</a:t>
            </a:r>
            <a:endParaRPr/>
          </a:p>
          <a:p>
            <a:pPr>
              <a:lnSpc>
                <a:spcPct val="150000"/>
              </a:lnSpc>
              <a:buFont typeface="Raleway"/>
              <a:buChar char="➔"/>
            </a:pPr>
            <a:r>
              <a:rPr lang="en"/>
              <a:t> </a:t>
            </a:r>
            <a:r>
              <a:rPr lang="en-US">
                <a:hlinkClick r:id="rId5"/>
              </a:rPr>
              <a:t>Microsoft Education Center</a:t>
            </a:r>
            <a:endParaRPr lang="en-US"/>
          </a:p>
          <a:p>
            <a:pPr>
              <a:lnSpc>
                <a:spcPct val="150000"/>
              </a:lnSpc>
              <a:buFont typeface="Raleway"/>
              <a:buChar char="➔"/>
            </a:pPr>
            <a:r>
              <a:rPr lang="en-US">
                <a:hlinkClick r:id="rId6"/>
              </a:rPr>
              <a:t>Accessibility PDF</a:t>
            </a:r>
            <a:endParaRPr lang="en-US"/>
          </a:p>
          <a:p>
            <a:pPr>
              <a:lnSpc>
                <a:spcPct val="150000"/>
              </a:lnSpc>
              <a:buChar char="➔"/>
            </a:pPr>
            <a:r>
              <a:rPr lang="en-US">
                <a:hlinkClick r:id="rId7"/>
              </a:rPr>
              <a:t>Google Accessibility</a:t>
            </a:r>
            <a:r>
              <a:rPr lang="en-US"/>
              <a:t> 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>
              <a:lnSpc>
                <a:spcPct val="150000"/>
              </a:lnSpc>
              <a:buChar char="➔"/>
            </a:pPr>
            <a:endParaRPr lang="en-US"/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255D686D-AEC8-462B-8E63-41FC5EC519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54" r="-1" b="-1"/>
          <a:stretch/>
        </p:blipFill>
        <p:spPr>
          <a:xfrm>
            <a:off x="130243" y="2777744"/>
            <a:ext cx="1739822" cy="2002093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0E956FF-5CFE-4ACB-9EA5-F964FFB436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0240" y="2912138"/>
            <a:ext cx="2564892" cy="14863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ctrTitle"/>
          </p:nvPr>
        </p:nvSpPr>
        <p:spPr>
          <a:xfrm>
            <a:off x="3389225" y="901825"/>
            <a:ext cx="5511000" cy="19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Thank you! </a:t>
            </a:r>
            <a:endParaRPr sz="3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/>
              <a:t>Feedback: </a:t>
            </a:r>
            <a:r>
              <a:rPr lang="en" sz="2200" b="0" u="sng">
                <a:solidFill>
                  <a:schemeClr val="hlink"/>
                </a:solidFill>
                <a:hlinkClick r:id="rId3"/>
              </a:rPr>
              <a:t>TheCC.Page/feedback</a:t>
            </a:r>
            <a:endParaRPr sz="2200" b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/>
              <a:t>Support: </a:t>
            </a:r>
            <a:r>
              <a:rPr lang="en" sz="2200" b="0" u="sng">
                <a:solidFill>
                  <a:schemeClr val="hlink"/>
                </a:solidFill>
                <a:hlinkClick r:id="rId4"/>
              </a:rPr>
              <a:t>help@cobblestonecollective.ca</a:t>
            </a:r>
            <a:endParaRPr sz="2200" b="0"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>
            <a:off x="505350" y="3912725"/>
            <a:ext cx="8133300" cy="107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/>
              <a:t>Accessible and Inclusive Classrooms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TheCC.Page/THEE-1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155850" y="3909050"/>
            <a:ext cx="5942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Acknowledgement - native-land.ca</a:t>
            </a:r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262800" y="696254"/>
            <a:ext cx="8652017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" sz="1800">
                <a:ea typeface="Raleway"/>
                <a:sym typeface="Raleway"/>
              </a:rPr>
              <a:t>I would like to take this opportunity to acknowledge that I am joining from the traditional territories of the people of the Treaty 7 region in Southern Alberta which includes the Blackfoot, Siksika, Piikani and Kainai, Tsuut’ina and Stoney Nakoda Nation. Calgary is also the home of the Métis Nation of Region 3.</a:t>
            </a:r>
            <a:endParaRPr lang="en-US"/>
          </a:p>
          <a:p>
            <a:pPr algn="ctr">
              <a:lnSpc>
                <a:spcPct val="150000"/>
              </a:lnSpc>
            </a:pPr>
            <a:endParaRPr lang="en" sz="1800">
              <a:solidFill>
                <a:srgbClr val="434343"/>
              </a:solidFill>
              <a:latin typeface="Raleway"/>
              <a:ea typeface="Raleway"/>
            </a:endParaRPr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6BD98648-0504-4665-AD90-0DE6EFE8B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323" y="3331670"/>
            <a:ext cx="2743200" cy="1559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4963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145600" y="639625"/>
            <a:ext cx="5942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THANK YOU!</a:t>
            </a:r>
            <a:endParaRPr sz="3000" b="1"/>
          </a:p>
        </p:txBody>
      </p:sp>
      <p:pic>
        <p:nvPicPr>
          <p:cNvPr id="53" name="Google Shape;53;p12" descr="Homeschooling | Thee Homeschool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650" y="1921200"/>
            <a:ext cx="4029075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2"/>
          <p:cNvSpPr txBox="1">
            <a:spLocks noGrp="1"/>
          </p:cNvSpPr>
          <p:nvPr>
            <p:ph type="body" idx="2"/>
          </p:nvPr>
        </p:nvSpPr>
        <p:spPr>
          <a:xfrm>
            <a:off x="4538471" y="4053925"/>
            <a:ext cx="4605629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https://thee.ca</a:t>
            </a:r>
            <a:endParaRPr sz="3000" b="1"/>
          </a:p>
        </p:txBody>
      </p:sp>
      <p:pic>
        <p:nvPicPr>
          <p:cNvPr id="55" name="Google Shape;5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825" y="1921200"/>
            <a:ext cx="1488600" cy="1488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6" name="Google Shape;56;p12"/>
          <p:cNvSpPr txBox="1"/>
          <p:nvPr/>
        </p:nvSpPr>
        <p:spPr>
          <a:xfrm>
            <a:off x="545950" y="3372979"/>
            <a:ext cx="148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aleway"/>
                <a:ea typeface="Raleway"/>
                <a:cs typeface="Raleway"/>
                <a:sym typeface="Raleway"/>
              </a:rPr>
              <a:t>Brett Bowers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06597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265500" y="10413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Today’s Plan</a:t>
            </a:r>
            <a:endParaRPr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2"/>
          </p:nvPr>
        </p:nvSpPr>
        <p:spPr>
          <a:xfrm>
            <a:off x="4696496" y="724075"/>
            <a:ext cx="4080004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US"/>
              <a:t>Welcome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Creating accessible presentations</a:t>
            </a:r>
            <a:endParaRPr/>
          </a:p>
          <a:p>
            <a:pPr>
              <a:buChar char="➔"/>
            </a:pPr>
            <a:r>
              <a:rPr lang="en"/>
              <a:t>Exploring </a:t>
            </a:r>
            <a:r>
              <a:rPr lang="en-CA"/>
              <a:t>accessible documents 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CA"/>
              <a:t>Producing accessible content using Dictation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940500" y="1082001"/>
            <a:ext cx="7115082" cy="32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Want To Hear From You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thecc.page/myanswer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Practice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0728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1626300" y="1643125"/>
            <a:ext cx="5891400" cy="14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Welcome to Accessibility</a:t>
            </a:r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1338c465-f1d9-41d9-bf70-282b8b94856c&quot;,&quot;TimeStamp&quot;:&quot;2017-11-30T21:02:08.2230923-08:00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9d0a9245-2e9f-4443-b9ad-85f88b028011&quot;,&quot;TimeStamp&quot;:&quot;2017-11-30T21:02:08.224095-08:00&quot;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d3f84749-f40c-4231-a93b-89cde708167e&quot;,&quot;TimeStamp&quot;:&quot;2017-11-30T21:02:08.2250928-08:00&quot;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d3f84749-f40c-4231-a93b-89cde708167e&quot;,&quot;TimeStamp&quot;:&quot;2017-11-30T21:02:08.2250928-08:00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1338c465-f1d9-41d9-bf70-282b8b94856c&quot;,&quot;TimeStamp&quot;:&quot;2017-11-30T21:02:08.2230923-08:00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e859e290-9248-4037-aa53-9e8fc4809e33&quot;,&quot;TimeStamp&quot;:&quot;2018-11-12T11:05:53.2856858-08:00&quot;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3e36101-5a20-4cc5-9197-bd67235e3507&quot;,&quot;TimeStamp&quot;:&quot;2018-11-12T11:05:53.2866879-08:00&quot;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923de63e-4955-4f16-8fb8-d84483916f26&quot;,&quot;TimeStamp&quot;:&quot;2017-11-05T20:34:39.5299404-08:00&quot;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923de63e-4955-4f16-8fb8-d84483916f26&quot;,&quot;TimeStamp&quot;:&quot;2017-11-05T20:34:39.5299404-08:00&quot;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923de63e-4955-4f16-8fb8-d84483916f26&quot;,&quot;TimeStamp&quot;:&quot;2017-11-05T20:34:39.5299404-08:00&quot;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606056-b4a0-4c14-87f3-2f4ad59c8abe&quot;,&quot;TimeStamp&quot;:&quot;2017-11-30T21:02:08.224095-08:00&quot;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b7c3a7a7-bfa5-4ad3-8904-ae7a1738444a&quot;,&quot;TimeStamp&quot;:&quot;2017-11-30T21:02:08.224095-08:00&quot;}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49535E"/>
      </a:dk1>
      <a:lt1>
        <a:srgbClr val="FFFFFF"/>
      </a:lt1>
      <a:dk2>
        <a:srgbClr val="717D8D"/>
      </a:dk2>
      <a:lt2>
        <a:srgbClr val="F0EBE7"/>
      </a:lt2>
      <a:accent1>
        <a:srgbClr val="BF8B79"/>
      </a:accent1>
      <a:accent2>
        <a:srgbClr val="B5ACA5"/>
      </a:accent2>
      <a:accent3>
        <a:srgbClr val="E1E4E5"/>
      </a:accent3>
      <a:accent4>
        <a:srgbClr val="F0EBE7"/>
      </a:accent4>
      <a:accent5>
        <a:srgbClr val="EDEBEB"/>
      </a:accent5>
      <a:accent6>
        <a:srgbClr val="AEAFB4"/>
      </a:accent6>
      <a:hlink>
        <a:srgbClr val="BF8B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1307</Words>
  <Application>Microsoft Office PowerPoint</Application>
  <PresentationFormat>On-screen Show (16:9)</PresentationFormat>
  <Paragraphs>361</Paragraphs>
  <Slides>32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Calibri</vt:lpstr>
      <vt:lpstr>Wingdings</vt:lpstr>
      <vt:lpstr>Arial</vt:lpstr>
      <vt:lpstr>Segoe UI Light</vt:lpstr>
      <vt:lpstr>Segoe UI</vt:lpstr>
      <vt:lpstr>Raleway</vt:lpstr>
      <vt:lpstr>Simple Light</vt:lpstr>
      <vt:lpstr>Accessible and Inclusive Classrooms</vt:lpstr>
      <vt:lpstr>PAUSE REWIND REPLAY</vt:lpstr>
      <vt:lpstr>PowerPoint Presentation</vt:lpstr>
      <vt:lpstr>PowerPoint Presentation</vt:lpstr>
      <vt:lpstr>PowerPoint Presentation</vt:lpstr>
      <vt:lpstr>PowerPoint Presentation</vt:lpstr>
      <vt:lpstr>Today’s Plan</vt:lpstr>
      <vt:lpstr>We Want To Hear From You  thecc.page/myanswer  Let’s Practice</vt:lpstr>
      <vt:lpstr>Welcome to Accessibility</vt:lpstr>
      <vt:lpstr>Accessibility Tools at Microsoft
</vt:lpstr>
      <vt:lpstr>Accessibility Tools For Google Workspace for EDU
</vt:lpstr>
      <vt:lpstr>What does that mean?</vt:lpstr>
      <vt:lpstr>Create a foundation for students
</vt:lpstr>
      <vt:lpstr>Promoting independent learning 
</vt:lpstr>
      <vt:lpstr>CREATING ACCESSIBLE PRESENTATIONS </vt:lpstr>
      <vt:lpstr>PowerPoint</vt:lpstr>
      <vt:lpstr>Improve your communication with Presenter Coach in PowerPoint
</vt:lpstr>
      <vt:lpstr>Students “Rehearse with a Coach" with microphone
</vt:lpstr>
      <vt:lpstr>Screen Recording and Subtitling
</vt:lpstr>
      <vt:lpstr>Google Slides</vt:lpstr>
      <vt:lpstr>Immersive Reader</vt:lpstr>
      <vt:lpstr>PowerPoint Presentation</vt:lpstr>
      <vt:lpstr>Word
</vt:lpstr>
      <vt:lpstr>Dictation  </vt:lpstr>
      <vt:lpstr>Picture of 9 year old old student writing sample</vt:lpstr>
      <vt:lpstr>9 year old writing sample slide, after tool use</vt:lpstr>
      <vt:lpstr>11 year old student writing sample</vt:lpstr>
      <vt:lpstr>Picture of kids writing slide</vt:lpstr>
      <vt:lpstr>Picture of 7th grade  student writing sample</vt:lpstr>
      <vt:lpstr>PowerPoint Presentation</vt:lpstr>
      <vt:lpstr>Additional Resources</vt:lpstr>
      <vt:lpstr>Thank you!   Feedback: TheCC.Page/feedback Support: help@cobblestonecollective.ca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Workshop Title Here</dc:title>
  <cp:lastModifiedBy>LE MARQUAND Alexandra</cp:lastModifiedBy>
  <cp:revision>1</cp:revision>
  <dcterms:modified xsi:type="dcterms:W3CDTF">2021-03-02T16:54:24Z</dcterms:modified>
</cp:coreProperties>
</file>